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6"/>
  </p:notesMasterIdLst>
  <p:sldIdLst>
    <p:sldId id="519" r:id="rId2"/>
    <p:sldId id="501" r:id="rId3"/>
    <p:sldId id="530" r:id="rId4"/>
    <p:sldId id="523" r:id="rId5"/>
    <p:sldId id="522" r:id="rId6"/>
    <p:sldId id="526" r:id="rId7"/>
    <p:sldId id="524" r:id="rId8"/>
    <p:sldId id="527" r:id="rId9"/>
    <p:sldId id="528" r:id="rId10"/>
    <p:sldId id="532" r:id="rId11"/>
    <p:sldId id="525" r:id="rId12"/>
    <p:sldId id="531" r:id="rId13"/>
    <p:sldId id="529" r:id="rId14"/>
    <p:sldId id="513" r:id="rId15"/>
  </p:sldIdLst>
  <p:sldSz cx="9144000" cy="5143500" type="screen16x9"/>
  <p:notesSz cx="6858000" cy="9144000"/>
  <p:embeddedFontLst>
    <p:embeddedFont>
      <p:font typeface="Acrom" panose="02010600030101010101" charset="0"/>
      <p:regular r:id="rId17"/>
    </p:embeddedFont>
    <p:embeddedFont>
      <p:font typeface="Acrom Bold" panose="02010600030101010101" charset="0"/>
      <p:bold r:id="rId18"/>
    </p:embeddedFont>
    <p:embeddedFont>
      <p:font typeface="Acrom ExtraBold" panose="02010600030101010101" charset="0"/>
      <p:bold r:id="rId19"/>
    </p:embeddedFont>
    <p:embeddedFont>
      <p:font typeface="Sitka Display" panose="02000505000000020004" pitchFamily="2" charset="0"/>
      <p:regular r:id="rId20"/>
      <p:bold r:id="rId21"/>
      <p:italic r:id="rId22"/>
      <p:boldItalic r:id="rId23"/>
    </p:embeddedFont>
    <p:embeddedFont>
      <p:font typeface="Sitka Heading" panose="02000505000000020004" pitchFamily="2" charset="0"/>
      <p:regular r:id="rId24"/>
      <p:bold r:id="rId25"/>
      <p:italic r:id="rId26"/>
      <p:boldItalic r:id="rId27"/>
    </p:embeddedFont>
    <p:embeddedFont>
      <p:font typeface="Sitka Text" panose="02000505000000020004" pitchFamily="2" charset="0"/>
      <p:regular r:id="rId28"/>
      <p:bold r:id="rId29"/>
      <p:italic r:id="rId30"/>
      <p:boldItalic r:id="rId31"/>
    </p:embeddedFont>
    <p:embeddedFont>
      <p:font typeface="黑体" panose="02010609060101010101" pitchFamily="49" charset="-122"/>
      <p:regular r:id="rId3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FFFF"/>
    <a:srgbClr val="50852F"/>
    <a:srgbClr val="5F9E38"/>
    <a:srgbClr val="6CB640"/>
    <a:srgbClr val="00CEFE"/>
    <a:srgbClr val="5DE0FF"/>
    <a:srgbClr val="C1F3FF"/>
    <a:srgbClr val="007D9A"/>
    <a:srgbClr val="009F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Средний стиль 2 —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Средний стиль 2 —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799B23B-EC83-4686-B30A-512413B5E67A}" styleName="Светлый стиль 3 — акцент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8034E78-7F5D-4C2E-B375-FC64B27BC917}" styleName="Темный стиль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Нет стиля, сетка таблиц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73" autoAdjust="0"/>
    <p:restoredTop sz="96433" autoAdjust="0"/>
  </p:normalViewPr>
  <p:slideViewPr>
    <p:cSldViewPr>
      <p:cViewPr varScale="1">
        <p:scale>
          <a:sx n="165" d="100"/>
          <a:sy n="165" d="100"/>
        </p:scale>
        <p:origin x="398" y="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7420F6-EE28-447A-BA82-F9AA48FF3F8C}" type="datetimeFigureOut">
              <a:rPr lang="ru-RU" smtClean="0"/>
              <a:pPr/>
              <a:t>19.06.2024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5E2C8-E51C-40F3-9A72-4A3C3DEE508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96622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8.png"/><Relationship Id="rId5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gif"/><Relationship Id="rId3" Type="http://schemas.openxmlformats.org/officeDocument/2006/relationships/image" Target="../media/image17.png"/><Relationship Id="rId7" Type="http://schemas.openxmlformats.org/officeDocument/2006/relationships/image" Target="../media/image26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7.png"/><Relationship Id="rId7" Type="http://schemas.openxmlformats.org/officeDocument/2006/relationships/image" Target="../media/image27.gif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746" y="0"/>
            <a:ext cx="5192253" cy="51435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483518"/>
            <a:ext cx="896114" cy="850394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52085" cy="5143499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90" y="339502"/>
            <a:ext cx="3206503" cy="3185166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90" y="4229069"/>
            <a:ext cx="1655067" cy="502921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4304362" y="1677263"/>
            <a:ext cx="4332104" cy="184740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262626"/>
                </a:solidFill>
                <a:latin typeface="Acrom ExtraBold" panose="00000900000000000000" pitchFamily="50" charset="-52"/>
              </a:defRPr>
            </a:lvl1pPr>
          </a:lstStyle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660512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688" t="1047" b="5137"/>
          <a:stretch/>
        </p:blipFill>
        <p:spPr>
          <a:xfrm>
            <a:off x="0" y="-20538"/>
            <a:ext cx="9144000" cy="516403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2" y="778547"/>
            <a:ext cx="131064" cy="124968"/>
          </a:xfrm>
          <a:prstGeom prst="rect">
            <a:avLst/>
          </a:prstGeom>
        </p:spPr>
      </p:pic>
      <p:sp>
        <p:nvSpPr>
          <p:cNvPr id="8" name="Заголовок 34"/>
          <p:cNvSpPr>
            <a:spLocks noGrp="1"/>
          </p:cNvSpPr>
          <p:nvPr>
            <p:ph type="title" hasCustomPrompt="1"/>
          </p:nvPr>
        </p:nvSpPr>
        <p:spPr>
          <a:xfrm>
            <a:off x="351237" y="716531"/>
            <a:ext cx="7749155" cy="369332"/>
          </a:xfrm>
          <a:noFill/>
        </p:spPr>
        <p:txBody>
          <a:bodyPr wrap="square" rtlCol="0">
            <a:spAutoFit/>
          </a:bodyPr>
          <a:lstStyle>
            <a:lvl1pPr algn="l">
              <a:defRPr lang="ru-RU" sz="1800">
                <a:solidFill>
                  <a:schemeClr val="bg1"/>
                </a:solidFill>
                <a:latin typeface="Acrom ExtraBold" pitchFamily="50" charset="-52"/>
                <a:ea typeface="+mn-ea"/>
                <a:cs typeface="+mn-cs"/>
              </a:defRPr>
            </a:lvl1pPr>
          </a:lstStyle>
          <a:p>
            <a:pPr marL="0" lvl="0" algn="l"/>
            <a:r>
              <a:rPr lang="ru-RU" dirty="0"/>
              <a:t>ОБРАЗЕЦ ЗАГОЛОВКА</a:t>
            </a:r>
          </a:p>
        </p:txBody>
      </p:sp>
      <p:sp>
        <p:nvSpPr>
          <p:cNvPr id="9" name="Текст 39"/>
          <p:cNvSpPr>
            <a:spLocks noGrp="1"/>
          </p:cNvSpPr>
          <p:nvPr>
            <p:ph type="body" sz="quarter" idx="11" hasCustomPrompt="1"/>
          </p:nvPr>
        </p:nvSpPr>
        <p:spPr>
          <a:xfrm>
            <a:off x="503636" y="3145904"/>
            <a:ext cx="2420563" cy="108012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3200">
                <a:solidFill>
                  <a:srgbClr val="6DB53F"/>
                </a:solidFill>
                <a:latin typeface="Acrom ExtraBold" panose="00000900000000000000" pitchFamily="50" charset="-52"/>
              </a:defRPr>
            </a:lvl1pPr>
            <a:lvl2pPr marL="742950" indent="-285750">
              <a:buFontTx/>
              <a:buBlip>
                <a:blip r:embed="rId5"/>
              </a:buBlip>
              <a:defRPr sz="1800">
                <a:solidFill>
                  <a:schemeClr val="bg1"/>
                </a:solidFill>
                <a:latin typeface="Acrom" panose="00000500000000000000" pitchFamily="50" charset="-52"/>
              </a:defRPr>
            </a:lvl2pPr>
            <a:lvl3pPr marL="1143000" indent="-228600"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Acrom" panose="00000500000000000000" pitchFamily="50" charset="-52"/>
              </a:defRPr>
            </a:lvl3pPr>
            <a:lvl4pPr marL="1600200" indent="-228600">
              <a:buFontTx/>
              <a:buBlip>
                <a:blip r:embed="rId5"/>
              </a:buBlip>
              <a:defRPr sz="1400">
                <a:solidFill>
                  <a:schemeClr val="bg1"/>
                </a:solidFill>
                <a:latin typeface="Acrom" panose="00000500000000000000" pitchFamily="50" charset="-52"/>
              </a:defRPr>
            </a:lvl4pPr>
            <a:lvl5pPr marL="2057400" indent="-228600">
              <a:buFontTx/>
              <a:buBlip>
                <a:blip r:embed="rId5"/>
              </a:buBlip>
              <a:defRPr sz="1400">
                <a:solidFill>
                  <a:schemeClr val="bg1"/>
                </a:solidFill>
                <a:latin typeface="Acrom" panose="00000500000000000000" pitchFamily="50" charset="-52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0" name="Текст 39"/>
          <p:cNvSpPr>
            <a:spLocks noGrp="1"/>
          </p:cNvSpPr>
          <p:nvPr>
            <p:ph type="body" sz="quarter" idx="12" hasCustomPrompt="1"/>
          </p:nvPr>
        </p:nvSpPr>
        <p:spPr>
          <a:xfrm>
            <a:off x="503637" y="4236318"/>
            <a:ext cx="2420563" cy="50408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  <a:latin typeface="Acrom" panose="00000500000000000000" pitchFamily="50" charset="-52"/>
              </a:defRPr>
            </a:lvl1pPr>
            <a:lvl2pPr marL="742950" indent="-285750">
              <a:buFontTx/>
              <a:buBlip>
                <a:blip r:embed="rId5"/>
              </a:buBlip>
              <a:defRPr sz="1800">
                <a:solidFill>
                  <a:schemeClr val="bg1"/>
                </a:solidFill>
                <a:latin typeface="Acrom" panose="00000500000000000000" pitchFamily="50" charset="-52"/>
              </a:defRPr>
            </a:lvl2pPr>
            <a:lvl3pPr marL="1143000" indent="-228600">
              <a:buFontTx/>
              <a:buBlip>
                <a:blip r:embed="rId5"/>
              </a:buBlip>
              <a:defRPr sz="1600">
                <a:solidFill>
                  <a:schemeClr val="bg1"/>
                </a:solidFill>
                <a:latin typeface="Acrom" panose="00000500000000000000" pitchFamily="50" charset="-52"/>
              </a:defRPr>
            </a:lvl3pPr>
            <a:lvl4pPr marL="1600200" indent="-228600">
              <a:buFontTx/>
              <a:buBlip>
                <a:blip r:embed="rId5"/>
              </a:buBlip>
              <a:defRPr sz="1400">
                <a:solidFill>
                  <a:schemeClr val="bg1"/>
                </a:solidFill>
                <a:latin typeface="Acrom" panose="00000500000000000000" pitchFamily="50" charset="-52"/>
              </a:defRPr>
            </a:lvl4pPr>
            <a:lvl5pPr marL="2057400" indent="-228600">
              <a:buFontTx/>
              <a:buBlip>
                <a:blip r:embed="rId5"/>
              </a:buBlip>
              <a:defRPr sz="1400">
                <a:solidFill>
                  <a:schemeClr val="bg1"/>
                </a:solidFill>
                <a:latin typeface="Acrom" panose="00000500000000000000" pitchFamily="50" charset="-52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4443958"/>
            <a:ext cx="393193" cy="31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326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вершающ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49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2628"/>
            <a:ext cx="9144000" cy="88087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555526"/>
            <a:ext cx="1990348" cy="60350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787774"/>
            <a:ext cx="307849" cy="307849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726456" y="2248774"/>
            <a:ext cx="59474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Acrom" pitchFamily="50" charset="-52"/>
              </a:rPr>
              <a:t>РОССИЯ, 630090, НОВОСИБИРСК, УЛ. ПИРОГОВА, 2</a:t>
            </a:r>
            <a:endParaRPr lang="en-US" sz="1600" dirty="0">
              <a:solidFill>
                <a:schemeClr val="bg1"/>
              </a:solidFill>
              <a:latin typeface="Acrom" pitchFamily="50" charset="-52"/>
            </a:endParaRPr>
          </a:p>
        </p:txBody>
      </p:sp>
      <p:sp>
        <p:nvSpPr>
          <p:cNvPr id="11" name="TextBox 10"/>
          <p:cNvSpPr txBox="1"/>
          <p:nvPr userDrawn="1"/>
        </p:nvSpPr>
        <p:spPr>
          <a:xfrm>
            <a:off x="726456" y="3924074"/>
            <a:ext cx="20701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crom" pitchFamily="50" charset="-52"/>
              </a:rPr>
              <a:t>WWW.NSU.RU/N/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77" y="2787774"/>
            <a:ext cx="307849" cy="307849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3632215" y="3075806"/>
            <a:ext cx="824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crom" pitchFamily="50" charset="-52"/>
              </a:rPr>
              <a:t>nsu24</a:t>
            </a:r>
            <a:endParaRPr lang="ru-RU" sz="1600" dirty="0">
              <a:solidFill>
                <a:schemeClr val="bg1"/>
              </a:solidFill>
              <a:latin typeface="Acrom" pitchFamily="50" charset="-52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2787774"/>
            <a:ext cx="310897" cy="307849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5274608" y="3075806"/>
            <a:ext cx="1653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Acrom" pitchFamily="50" charset="-52"/>
              </a:rPr>
              <a:t>@</a:t>
            </a:r>
            <a:r>
              <a:rPr lang="ru-RU" sz="1600" dirty="0" err="1">
                <a:solidFill>
                  <a:schemeClr val="bg1"/>
                </a:solidFill>
                <a:latin typeface="Acrom" pitchFamily="50" charset="-52"/>
              </a:rPr>
              <a:t>nsuniversity</a:t>
            </a:r>
            <a:endParaRPr lang="ru-RU" sz="1600" dirty="0">
              <a:solidFill>
                <a:schemeClr val="bg1"/>
              </a:solidFill>
              <a:latin typeface="Acrom" pitchFamily="50" charset="-52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557032"/>
            <a:ext cx="966976" cy="966976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702376" y="3072368"/>
            <a:ext cx="2224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  <a:latin typeface="Acrom" pitchFamily="50" charset="-52"/>
              </a:rPr>
              <a:t>nsuniversity.official</a:t>
            </a:r>
            <a:endParaRPr lang="ru-RU" sz="1600" dirty="0">
              <a:solidFill>
                <a:schemeClr val="bg1"/>
              </a:solidFill>
              <a:latin typeface="Acrom" pitchFamily="50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42384436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Завершающи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49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2628"/>
            <a:ext cx="9144000" cy="880872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2787774"/>
            <a:ext cx="307849" cy="307849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726456" y="3924074"/>
            <a:ext cx="20701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crom" pitchFamily="50" charset="-52"/>
              </a:rPr>
              <a:t>WWW.NSU.RU/N/</a:t>
            </a:r>
          </a:p>
        </p:txBody>
      </p:sp>
      <p:pic>
        <p:nvPicPr>
          <p:cNvPr id="12" name="Рисунок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77" y="2787774"/>
            <a:ext cx="307849" cy="307849"/>
          </a:xfrm>
          <a:prstGeom prst="rect">
            <a:avLst/>
          </a:prstGeom>
        </p:spPr>
      </p:pic>
      <p:sp>
        <p:nvSpPr>
          <p:cNvPr id="13" name="TextBox 12"/>
          <p:cNvSpPr txBox="1"/>
          <p:nvPr userDrawn="1"/>
        </p:nvSpPr>
        <p:spPr>
          <a:xfrm>
            <a:off x="3632215" y="3075806"/>
            <a:ext cx="824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crom" pitchFamily="50" charset="-52"/>
              </a:rPr>
              <a:t>nsu24</a:t>
            </a:r>
            <a:endParaRPr lang="ru-RU" sz="1600" dirty="0">
              <a:solidFill>
                <a:schemeClr val="bg1"/>
              </a:solidFill>
              <a:latin typeface="Acrom" pitchFamily="50" charset="-52"/>
            </a:endParaRP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088" y="2787774"/>
            <a:ext cx="310897" cy="307849"/>
          </a:xfrm>
          <a:prstGeom prst="rect">
            <a:avLst/>
          </a:prstGeom>
        </p:spPr>
      </p:pic>
      <p:sp>
        <p:nvSpPr>
          <p:cNvPr id="15" name="TextBox 14"/>
          <p:cNvSpPr txBox="1"/>
          <p:nvPr userDrawn="1"/>
        </p:nvSpPr>
        <p:spPr>
          <a:xfrm>
            <a:off x="5274608" y="3075806"/>
            <a:ext cx="1653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Acrom" pitchFamily="50" charset="-52"/>
              </a:rPr>
              <a:t>@</a:t>
            </a:r>
            <a:r>
              <a:rPr lang="ru-RU" sz="1600" dirty="0" err="1">
                <a:solidFill>
                  <a:schemeClr val="bg1"/>
                </a:solidFill>
                <a:latin typeface="Acrom" pitchFamily="50" charset="-52"/>
              </a:rPr>
              <a:t>nsuniversity</a:t>
            </a:r>
            <a:endParaRPr lang="ru-RU" sz="1600" dirty="0">
              <a:solidFill>
                <a:schemeClr val="bg1"/>
              </a:solidFill>
              <a:latin typeface="Acrom" pitchFamily="50" charset="-52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557032"/>
            <a:ext cx="966976" cy="966976"/>
          </a:xfrm>
          <a:prstGeom prst="rect">
            <a:avLst/>
          </a:prstGeom>
        </p:spPr>
      </p:pic>
      <p:sp>
        <p:nvSpPr>
          <p:cNvPr id="17" name="TextBox 16"/>
          <p:cNvSpPr txBox="1"/>
          <p:nvPr userDrawn="1"/>
        </p:nvSpPr>
        <p:spPr>
          <a:xfrm>
            <a:off x="702376" y="3072368"/>
            <a:ext cx="22246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solidFill>
                  <a:schemeClr val="bg1"/>
                </a:solidFill>
                <a:latin typeface="Acrom" pitchFamily="50" charset="-52"/>
              </a:rPr>
              <a:t>nsuniversity.official</a:t>
            </a:r>
            <a:endParaRPr lang="ru-RU" sz="1600" dirty="0">
              <a:solidFill>
                <a:schemeClr val="bg1"/>
              </a:solidFill>
              <a:latin typeface="Acrom" pitchFamily="50" charset="-52"/>
            </a:endParaRPr>
          </a:p>
        </p:txBody>
      </p:sp>
      <p:sp>
        <p:nvSpPr>
          <p:cNvPr id="18" name="TextBox 17"/>
          <p:cNvSpPr txBox="1"/>
          <p:nvPr userDrawn="1"/>
        </p:nvSpPr>
        <p:spPr>
          <a:xfrm>
            <a:off x="726456" y="2269500"/>
            <a:ext cx="50731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Acrom" pitchFamily="50" charset="-52"/>
              </a:rPr>
              <a:t>RUSSIA</a:t>
            </a:r>
            <a:r>
              <a:rPr lang="ru-RU" sz="1600" dirty="0">
                <a:solidFill>
                  <a:schemeClr val="bg1"/>
                </a:solidFill>
                <a:latin typeface="Acrom" pitchFamily="50" charset="-52"/>
              </a:rPr>
              <a:t>, 630090, </a:t>
            </a:r>
            <a:r>
              <a:rPr lang="en-US" sz="1600" dirty="0">
                <a:solidFill>
                  <a:schemeClr val="bg1"/>
                </a:solidFill>
                <a:latin typeface="Acrom" pitchFamily="50" charset="-52"/>
              </a:rPr>
              <a:t>NOVOSIBIRSK</a:t>
            </a:r>
            <a:r>
              <a:rPr lang="ru-RU" sz="1600" dirty="0">
                <a:solidFill>
                  <a:schemeClr val="bg1"/>
                </a:solidFill>
                <a:latin typeface="Acrom" pitchFamily="50" charset="-52"/>
              </a:rPr>
              <a:t>, </a:t>
            </a:r>
            <a:r>
              <a:rPr lang="en-US" sz="1600" dirty="0">
                <a:solidFill>
                  <a:schemeClr val="bg1"/>
                </a:solidFill>
                <a:latin typeface="Acrom" pitchFamily="50" charset="-52"/>
              </a:rPr>
              <a:t>PIROGOVA  STR.</a:t>
            </a:r>
            <a:r>
              <a:rPr lang="ru-RU" sz="1600" dirty="0">
                <a:solidFill>
                  <a:schemeClr val="bg1"/>
                </a:solidFill>
                <a:latin typeface="Acrom" pitchFamily="50" charset="-52"/>
              </a:rPr>
              <a:t>, 2</a:t>
            </a:r>
            <a:endParaRPr lang="en-US" sz="1600" dirty="0">
              <a:solidFill>
                <a:schemeClr val="bg1"/>
              </a:solidFill>
              <a:latin typeface="Acrom" pitchFamily="50" charset="-52"/>
            </a:endParaRPr>
          </a:p>
        </p:txBody>
      </p:sp>
      <p:pic>
        <p:nvPicPr>
          <p:cNvPr id="19" name="Picture 2" descr="D:\Users\Admin\Downloads\Attachments_fill.rg@gmail.com_2016-10-19_22-56-06\logo_white_eng.png"/>
          <p:cNvPicPr>
            <a:picLocks noChangeAspect="1" noChangeArrowheads="1"/>
          </p:cNvPicPr>
          <p:nvPr userDrawn="1"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804248" y="557032"/>
            <a:ext cx="1823890" cy="6845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471345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e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1746" y="0"/>
            <a:ext cx="5192253" cy="5143500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0352" y="483518"/>
            <a:ext cx="896114" cy="850394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952085" cy="5143499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ctrTitle" hasCustomPrompt="1"/>
          </p:nvPr>
        </p:nvSpPr>
        <p:spPr>
          <a:xfrm>
            <a:off x="4304362" y="1677263"/>
            <a:ext cx="4332104" cy="1847405"/>
          </a:xfrm>
        </p:spPr>
        <p:txBody>
          <a:bodyPr>
            <a:normAutofit/>
          </a:bodyPr>
          <a:lstStyle>
            <a:lvl1pPr algn="l">
              <a:defRPr sz="3600">
                <a:solidFill>
                  <a:srgbClr val="262626"/>
                </a:solidFill>
                <a:latin typeface="Acrom ExtraBold" panose="00000900000000000000" pitchFamily="50" charset="-52"/>
              </a:defRPr>
            </a:lvl1pPr>
          </a:lstStyle>
          <a:p>
            <a:r>
              <a:rPr lang="ru-RU" dirty="0"/>
              <a:t>ОБРАЗЕЦ </a:t>
            </a:r>
            <a:br>
              <a:rPr lang="ru-RU" dirty="0"/>
            </a:br>
            <a:r>
              <a:rPr lang="ru-RU" dirty="0"/>
              <a:t>ЗАГОЛОВКА</a:t>
            </a:r>
          </a:p>
        </p:txBody>
      </p:sp>
      <p:pic>
        <p:nvPicPr>
          <p:cNvPr id="8" name="Picture 3" descr="D:\Users\Admin\Downloads\Attachments_fill.rg@gmail.com_2016-10-19_22-56-06\star_eng.png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4126" y="353492"/>
            <a:ext cx="3216275" cy="3154363"/>
          </a:xfrm>
          <a:prstGeom prst="rect">
            <a:avLst/>
          </a:prstGeom>
          <a:noFill/>
        </p:spPr>
      </p:pic>
      <p:pic>
        <p:nvPicPr>
          <p:cNvPr id="9" name="Picture 2" descr="D:\Users\Admin\Downloads\Attachments_fill.rg@gmail.com_2016-10-19_22-56-06\logo_white_eng.png"/>
          <p:cNvPicPr>
            <a:picLocks noChangeAspect="1" noChangeArrowheads="1"/>
          </p:cNvPicPr>
          <p:nvPr userDrawn="1"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32048" y="4227934"/>
            <a:ext cx="1224136" cy="45942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775840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подзаголовок,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499"/>
          </a:xfrm>
          <a:prstGeom prst="rect">
            <a:avLst/>
          </a:prstGeom>
          <a:noFill/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3996" cy="123748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62628"/>
            <a:ext cx="9143998" cy="88087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4443958"/>
            <a:ext cx="393193" cy="313945"/>
          </a:xfrm>
          <a:prstGeom prst="rect">
            <a:avLst/>
          </a:prstGeom>
        </p:spPr>
      </p:pic>
      <p:sp>
        <p:nvSpPr>
          <p:cNvPr id="38" name="Текст 37"/>
          <p:cNvSpPr>
            <a:spLocks noGrp="1"/>
          </p:cNvSpPr>
          <p:nvPr>
            <p:ph type="body" sz="quarter" idx="10" hasCustomPrompt="1"/>
          </p:nvPr>
        </p:nvSpPr>
        <p:spPr>
          <a:xfrm>
            <a:off x="350838" y="1419225"/>
            <a:ext cx="2945436" cy="38316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crom Bold" panose="00000800000000000000" pitchFamily="50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40" name="Текст 39"/>
          <p:cNvSpPr>
            <a:spLocks noGrp="1"/>
          </p:cNvSpPr>
          <p:nvPr>
            <p:ph type="body" sz="quarter" idx="11"/>
          </p:nvPr>
        </p:nvSpPr>
        <p:spPr>
          <a:xfrm>
            <a:off x="350838" y="2066925"/>
            <a:ext cx="7605712" cy="2305050"/>
          </a:xfrm>
        </p:spPr>
        <p:txBody>
          <a:bodyPr>
            <a:normAutofit/>
          </a:bodyPr>
          <a:lstStyle>
            <a:lvl1pPr marL="342900" indent="-342900">
              <a:buFontTx/>
              <a:buBlip>
                <a:blip r:embed="rId6"/>
              </a:buBlip>
              <a:defRPr sz="2000">
                <a:latin typeface="Acrom" panose="00000500000000000000" pitchFamily="50" charset="-52"/>
              </a:defRPr>
            </a:lvl1pPr>
            <a:lvl2pPr marL="742950" indent="-285750">
              <a:buFontTx/>
              <a:buBlip>
                <a:blip r:embed="rId6"/>
              </a:buBlip>
              <a:defRPr sz="1800">
                <a:latin typeface="Acrom" panose="00000500000000000000" pitchFamily="50" charset="-52"/>
              </a:defRPr>
            </a:lvl2pPr>
            <a:lvl3pPr marL="1143000" indent="-228600">
              <a:buFontTx/>
              <a:buBlip>
                <a:blip r:embed="rId6"/>
              </a:buBlip>
              <a:defRPr sz="1600">
                <a:latin typeface="Acrom" panose="00000500000000000000" pitchFamily="50" charset="-52"/>
              </a:defRPr>
            </a:lvl3pPr>
            <a:lvl4pPr marL="1600200" indent="-228600">
              <a:buFontTx/>
              <a:buBlip>
                <a:blip r:embed="rId6"/>
              </a:buBlip>
              <a:defRPr sz="1400">
                <a:latin typeface="Acrom" panose="00000500000000000000" pitchFamily="50" charset="-52"/>
              </a:defRPr>
            </a:lvl4pPr>
            <a:lvl5pPr marL="2057400" indent="-228600">
              <a:buFontTx/>
              <a:buBlip>
                <a:blip r:embed="rId6"/>
              </a:buBlip>
              <a:defRPr sz="1400">
                <a:latin typeface="Acrom" panose="00000500000000000000" pitchFamily="50" charset="-52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2" y="778547"/>
            <a:ext cx="131064" cy="124968"/>
          </a:xfrm>
          <a:prstGeom prst="rect">
            <a:avLst/>
          </a:prstGeom>
        </p:spPr>
      </p:pic>
      <p:sp>
        <p:nvSpPr>
          <p:cNvPr id="35" name="Заголовок 34"/>
          <p:cNvSpPr>
            <a:spLocks noGrp="1"/>
          </p:cNvSpPr>
          <p:nvPr>
            <p:ph type="title" hasCustomPrompt="1"/>
          </p:nvPr>
        </p:nvSpPr>
        <p:spPr>
          <a:xfrm>
            <a:off x="351237" y="716531"/>
            <a:ext cx="7749155" cy="369332"/>
          </a:xfrm>
          <a:noFill/>
        </p:spPr>
        <p:txBody>
          <a:bodyPr wrap="square" rtlCol="0">
            <a:spAutoFit/>
          </a:bodyPr>
          <a:lstStyle>
            <a:lvl1pPr algn="l">
              <a:defRPr lang="ru-RU" sz="1800">
                <a:solidFill>
                  <a:schemeClr val="bg1"/>
                </a:solidFill>
                <a:latin typeface="Acrom ExtraBold" pitchFamily="50" charset="-52"/>
                <a:ea typeface="+mn-ea"/>
                <a:cs typeface="+mn-cs"/>
              </a:defRPr>
            </a:lvl1pPr>
          </a:lstStyle>
          <a:p>
            <a:pPr marL="0" lvl="0" algn="l"/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78840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подзаголовок, текст, рисун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499"/>
          </a:xfrm>
          <a:prstGeom prst="rect">
            <a:avLst/>
          </a:prstGeom>
          <a:noFill/>
        </p:spPr>
      </p:pic>
      <p:sp>
        <p:nvSpPr>
          <p:cNvPr id="18" name="Рисунок 17"/>
          <p:cNvSpPr>
            <a:spLocks noGrp="1"/>
          </p:cNvSpPr>
          <p:nvPr>
            <p:ph type="pic" sz="quarter" idx="10"/>
          </p:nvPr>
        </p:nvSpPr>
        <p:spPr>
          <a:xfrm>
            <a:off x="4572000" y="1203325"/>
            <a:ext cx="4572000" cy="3384550"/>
          </a:xfrm>
        </p:spPr>
        <p:txBody>
          <a:bodyPr/>
          <a:lstStyle/>
          <a:p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" y="-1"/>
            <a:ext cx="9141292" cy="51435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2" y="778547"/>
            <a:ext cx="131064" cy="124968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4443958"/>
            <a:ext cx="393193" cy="313945"/>
          </a:xfrm>
          <a:prstGeom prst="rect">
            <a:avLst/>
          </a:prstGeom>
        </p:spPr>
      </p:pic>
      <p:sp>
        <p:nvSpPr>
          <p:cNvPr id="16" name="Заголовок 34"/>
          <p:cNvSpPr>
            <a:spLocks noGrp="1"/>
          </p:cNvSpPr>
          <p:nvPr>
            <p:ph type="title" hasCustomPrompt="1"/>
          </p:nvPr>
        </p:nvSpPr>
        <p:spPr>
          <a:xfrm>
            <a:off x="351237" y="716531"/>
            <a:ext cx="7749155" cy="369332"/>
          </a:xfrm>
          <a:noFill/>
        </p:spPr>
        <p:txBody>
          <a:bodyPr wrap="square" rtlCol="0">
            <a:spAutoFit/>
          </a:bodyPr>
          <a:lstStyle>
            <a:lvl1pPr algn="l">
              <a:defRPr lang="ru-RU" sz="1800">
                <a:solidFill>
                  <a:schemeClr val="bg1"/>
                </a:solidFill>
                <a:latin typeface="Acrom ExtraBold" pitchFamily="50" charset="-52"/>
                <a:ea typeface="+mn-ea"/>
                <a:cs typeface="+mn-cs"/>
              </a:defRPr>
            </a:lvl1pPr>
          </a:lstStyle>
          <a:p>
            <a:pPr marL="0" lvl="0" algn="l"/>
            <a:r>
              <a:rPr lang="ru-RU" dirty="0"/>
              <a:t>ОБРАЗЕЦ ЗАГОЛОВКА</a:t>
            </a:r>
          </a:p>
        </p:txBody>
      </p:sp>
      <p:sp>
        <p:nvSpPr>
          <p:cNvPr id="19" name="Текст 39"/>
          <p:cNvSpPr>
            <a:spLocks noGrp="1"/>
          </p:cNvSpPr>
          <p:nvPr>
            <p:ph type="body" sz="quarter" idx="11"/>
          </p:nvPr>
        </p:nvSpPr>
        <p:spPr>
          <a:xfrm>
            <a:off x="350838" y="2066925"/>
            <a:ext cx="3933130" cy="2305050"/>
          </a:xfrm>
        </p:spPr>
        <p:txBody>
          <a:bodyPr>
            <a:normAutofit/>
          </a:bodyPr>
          <a:lstStyle>
            <a:lvl1pPr marL="342900" indent="-342900">
              <a:buFontTx/>
              <a:buBlip>
                <a:blip r:embed="rId6"/>
              </a:buBlip>
              <a:defRPr sz="2000">
                <a:latin typeface="Acrom" panose="00000500000000000000" pitchFamily="50" charset="-52"/>
              </a:defRPr>
            </a:lvl1pPr>
            <a:lvl2pPr marL="742950" indent="-285750">
              <a:buFontTx/>
              <a:buBlip>
                <a:blip r:embed="rId6"/>
              </a:buBlip>
              <a:defRPr sz="1800">
                <a:latin typeface="Acrom" panose="00000500000000000000" pitchFamily="50" charset="-52"/>
              </a:defRPr>
            </a:lvl2pPr>
            <a:lvl3pPr marL="1143000" indent="-228600">
              <a:buFontTx/>
              <a:buBlip>
                <a:blip r:embed="rId6"/>
              </a:buBlip>
              <a:defRPr sz="1600">
                <a:latin typeface="Acrom" panose="00000500000000000000" pitchFamily="50" charset="-52"/>
              </a:defRPr>
            </a:lvl3pPr>
            <a:lvl4pPr marL="1600200" indent="-228600">
              <a:buFontTx/>
              <a:buBlip>
                <a:blip r:embed="rId6"/>
              </a:buBlip>
              <a:defRPr sz="1400">
                <a:latin typeface="Acrom" panose="00000500000000000000" pitchFamily="50" charset="-52"/>
              </a:defRPr>
            </a:lvl4pPr>
            <a:lvl5pPr marL="2057400" indent="-228600">
              <a:buFontTx/>
              <a:buBlip>
                <a:blip r:embed="rId6"/>
              </a:buBlip>
              <a:defRPr sz="1400">
                <a:latin typeface="Acrom" panose="00000500000000000000" pitchFamily="50" charset="-52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20" name="Текст 37"/>
          <p:cNvSpPr>
            <a:spLocks noGrp="1"/>
          </p:cNvSpPr>
          <p:nvPr>
            <p:ph type="body" sz="quarter" idx="12" hasCustomPrompt="1"/>
          </p:nvPr>
        </p:nvSpPr>
        <p:spPr>
          <a:xfrm>
            <a:off x="350838" y="1419225"/>
            <a:ext cx="2945436" cy="38316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crom Bold" panose="00000800000000000000" pitchFamily="50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</p:spTree>
    <p:extLst>
      <p:ext uri="{BB962C8B-B14F-4D97-AF65-F5344CB8AC3E}">
        <p14:creationId xmlns:p14="http://schemas.microsoft.com/office/powerpoint/2010/main" val="1723383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499"/>
          </a:xfrm>
          <a:prstGeom prst="rect">
            <a:avLst/>
          </a:prstGeom>
          <a:noFill/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3996" cy="123748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62628"/>
            <a:ext cx="9143998" cy="880872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4443958"/>
            <a:ext cx="393193" cy="313945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2" y="778547"/>
            <a:ext cx="131064" cy="124968"/>
          </a:xfrm>
          <a:prstGeom prst="rect">
            <a:avLst/>
          </a:prstGeom>
        </p:spPr>
      </p:pic>
      <p:sp>
        <p:nvSpPr>
          <p:cNvPr id="35" name="Заголовок 34"/>
          <p:cNvSpPr>
            <a:spLocks noGrp="1"/>
          </p:cNvSpPr>
          <p:nvPr>
            <p:ph type="title" hasCustomPrompt="1"/>
          </p:nvPr>
        </p:nvSpPr>
        <p:spPr>
          <a:xfrm>
            <a:off x="351237" y="716531"/>
            <a:ext cx="7749155" cy="369332"/>
          </a:xfrm>
          <a:noFill/>
        </p:spPr>
        <p:txBody>
          <a:bodyPr wrap="square" rtlCol="0">
            <a:spAutoFit/>
          </a:bodyPr>
          <a:lstStyle>
            <a:lvl1pPr algn="l">
              <a:defRPr lang="ru-RU" sz="1800">
                <a:solidFill>
                  <a:schemeClr val="bg1"/>
                </a:solidFill>
                <a:latin typeface="Acrom ExtraBold" pitchFamily="50" charset="-52"/>
                <a:ea typeface="+mn-ea"/>
                <a:cs typeface="+mn-cs"/>
              </a:defRPr>
            </a:lvl1pPr>
          </a:lstStyle>
          <a:p>
            <a:pPr marL="0" lvl="0" algn="l"/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5344578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499"/>
          </a:xfrm>
          <a:prstGeom prst="rect">
            <a:avLst/>
          </a:prstGeom>
          <a:noFill/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8" y="-1"/>
            <a:ext cx="9141292" cy="5143500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2" y="778547"/>
            <a:ext cx="131064" cy="124968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4443958"/>
            <a:ext cx="393193" cy="313945"/>
          </a:xfrm>
          <a:prstGeom prst="rect">
            <a:avLst/>
          </a:prstGeom>
        </p:spPr>
      </p:pic>
      <p:sp>
        <p:nvSpPr>
          <p:cNvPr id="16" name="Заголовок 34"/>
          <p:cNvSpPr>
            <a:spLocks noGrp="1"/>
          </p:cNvSpPr>
          <p:nvPr>
            <p:ph type="title" hasCustomPrompt="1"/>
          </p:nvPr>
        </p:nvSpPr>
        <p:spPr>
          <a:xfrm>
            <a:off x="351237" y="716531"/>
            <a:ext cx="7749155" cy="369332"/>
          </a:xfrm>
          <a:noFill/>
        </p:spPr>
        <p:txBody>
          <a:bodyPr wrap="square" rtlCol="0">
            <a:spAutoFit/>
          </a:bodyPr>
          <a:lstStyle>
            <a:lvl1pPr algn="l">
              <a:defRPr lang="ru-RU" sz="1800">
                <a:solidFill>
                  <a:schemeClr val="bg1"/>
                </a:solidFill>
                <a:latin typeface="Acrom ExtraBold" pitchFamily="50" charset="-52"/>
                <a:ea typeface="+mn-ea"/>
                <a:cs typeface="+mn-cs"/>
              </a:defRPr>
            </a:lvl1pPr>
          </a:lstStyle>
          <a:p>
            <a:pPr marL="0" lvl="0" algn="l"/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3099244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499"/>
          </a:xfrm>
          <a:prstGeom prst="rect">
            <a:avLst/>
          </a:prstGeom>
          <a:noFill/>
        </p:spPr>
      </p:pic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4443958"/>
            <a:ext cx="393193" cy="31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6385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, подзаголовок, текст на зеленом фон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9141291" cy="514349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3996" cy="123748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2628"/>
            <a:ext cx="9144000" cy="880872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4443958"/>
            <a:ext cx="393193" cy="313945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2" y="778547"/>
            <a:ext cx="131064" cy="124968"/>
          </a:xfrm>
          <a:prstGeom prst="rect">
            <a:avLst/>
          </a:prstGeom>
        </p:spPr>
      </p:pic>
      <p:sp>
        <p:nvSpPr>
          <p:cNvPr id="41" name="Заголовок 34"/>
          <p:cNvSpPr>
            <a:spLocks noGrp="1"/>
          </p:cNvSpPr>
          <p:nvPr>
            <p:ph type="title" hasCustomPrompt="1"/>
          </p:nvPr>
        </p:nvSpPr>
        <p:spPr>
          <a:xfrm>
            <a:off x="351237" y="716531"/>
            <a:ext cx="7749155" cy="369332"/>
          </a:xfrm>
          <a:noFill/>
        </p:spPr>
        <p:txBody>
          <a:bodyPr wrap="square" rtlCol="0">
            <a:spAutoFit/>
          </a:bodyPr>
          <a:lstStyle>
            <a:lvl1pPr algn="l">
              <a:defRPr lang="ru-RU" sz="1800">
                <a:solidFill>
                  <a:srgbClr val="262626"/>
                </a:solidFill>
                <a:latin typeface="Acrom ExtraBold" pitchFamily="50" charset="-52"/>
                <a:ea typeface="+mn-ea"/>
                <a:cs typeface="+mn-cs"/>
              </a:defRPr>
            </a:lvl1pPr>
          </a:lstStyle>
          <a:p>
            <a:pPr marL="0" lvl="0" algn="l"/>
            <a:r>
              <a:rPr lang="ru-RU" dirty="0"/>
              <a:t>ОБРАЗЕЦ ЗАГОЛОВКА</a:t>
            </a:r>
          </a:p>
        </p:txBody>
      </p:sp>
      <p:sp>
        <p:nvSpPr>
          <p:cNvPr id="42" name="Текст 37"/>
          <p:cNvSpPr>
            <a:spLocks noGrp="1"/>
          </p:cNvSpPr>
          <p:nvPr>
            <p:ph type="body" sz="quarter" idx="10" hasCustomPrompt="1"/>
          </p:nvPr>
        </p:nvSpPr>
        <p:spPr>
          <a:xfrm>
            <a:off x="350838" y="1419225"/>
            <a:ext cx="2945436" cy="383169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  <a:latin typeface="Acrom Bold" panose="00000800000000000000" pitchFamily="50" charset="-52"/>
              </a:defRPr>
            </a:lvl1pPr>
          </a:lstStyle>
          <a:p>
            <a:pPr lvl="0"/>
            <a:r>
              <a:rPr lang="ru-RU" dirty="0"/>
              <a:t>ПОДЗАГОЛОВОК</a:t>
            </a:r>
          </a:p>
        </p:txBody>
      </p:sp>
      <p:sp>
        <p:nvSpPr>
          <p:cNvPr id="43" name="Текст 39"/>
          <p:cNvSpPr>
            <a:spLocks noGrp="1"/>
          </p:cNvSpPr>
          <p:nvPr>
            <p:ph type="body" sz="quarter" idx="11"/>
          </p:nvPr>
        </p:nvSpPr>
        <p:spPr>
          <a:xfrm>
            <a:off x="350838" y="2066925"/>
            <a:ext cx="7605712" cy="2305050"/>
          </a:xfrm>
        </p:spPr>
        <p:txBody>
          <a:bodyPr>
            <a:normAutofit/>
          </a:bodyPr>
          <a:lstStyle>
            <a:lvl1pPr marL="342900" indent="-342900">
              <a:buFontTx/>
              <a:buBlip>
                <a:blip r:embed="rId7"/>
              </a:buBlip>
              <a:defRPr sz="2000">
                <a:solidFill>
                  <a:schemeClr val="bg1"/>
                </a:solidFill>
                <a:latin typeface="Acrom" panose="00000500000000000000" pitchFamily="50" charset="-52"/>
              </a:defRPr>
            </a:lvl1pPr>
            <a:lvl2pPr marL="742950" indent="-285750">
              <a:buFontTx/>
              <a:buBlip>
                <a:blip r:embed="rId7"/>
              </a:buBlip>
              <a:defRPr sz="1800">
                <a:solidFill>
                  <a:schemeClr val="bg1"/>
                </a:solidFill>
                <a:latin typeface="Acrom" panose="00000500000000000000" pitchFamily="50" charset="-52"/>
              </a:defRPr>
            </a:lvl2pPr>
            <a:lvl3pPr marL="1143000" indent="-228600">
              <a:buFontTx/>
              <a:buBlip>
                <a:blip r:embed="rId7"/>
              </a:buBlip>
              <a:defRPr sz="1600">
                <a:solidFill>
                  <a:schemeClr val="bg1"/>
                </a:solidFill>
                <a:latin typeface="Acrom" panose="00000500000000000000" pitchFamily="50" charset="-52"/>
              </a:defRPr>
            </a:lvl3pPr>
            <a:lvl4pPr marL="1600200" indent="-228600">
              <a:buFontTx/>
              <a:buBlip>
                <a:blip r:embed="rId7"/>
              </a:buBlip>
              <a:defRPr sz="1400">
                <a:solidFill>
                  <a:schemeClr val="bg1"/>
                </a:solidFill>
                <a:latin typeface="Acrom" panose="00000500000000000000" pitchFamily="50" charset="-52"/>
              </a:defRPr>
            </a:lvl4pPr>
            <a:lvl5pPr marL="2057400" indent="-228600">
              <a:buFontTx/>
              <a:buBlip>
                <a:blip r:embed="rId7"/>
              </a:buBlip>
              <a:defRPr sz="1400">
                <a:solidFill>
                  <a:schemeClr val="bg1"/>
                </a:solidFill>
                <a:latin typeface="Acrom" panose="00000500000000000000" pitchFamily="50" charset="-52"/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2159761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Изображение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2" y="778547"/>
            <a:ext cx="131064" cy="124968"/>
          </a:xfrm>
          <a:prstGeom prst="rect">
            <a:avLst/>
          </a:prstGeom>
        </p:spPr>
      </p:pic>
      <p:sp>
        <p:nvSpPr>
          <p:cNvPr id="8" name="Заголовок 34"/>
          <p:cNvSpPr>
            <a:spLocks noGrp="1"/>
          </p:cNvSpPr>
          <p:nvPr>
            <p:ph type="title" hasCustomPrompt="1"/>
          </p:nvPr>
        </p:nvSpPr>
        <p:spPr>
          <a:xfrm>
            <a:off x="351237" y="716531"/>
            <a:ext cx="7749155" cy="369332"/>
          </a:xfrm>
          <a:noFill/>
        </p:spPr>
        <p:txBody>
          <a:bodyPr wrap="square" rtlCol="0">
            <a:spAutoFit/>
          </a:bodyPr>
          <a:lstStyle>
            <a:lvl1pPr algn="l">
              <a:defRPr lang="ru-RU" sz="1800">
                <a:solidFill>
                  <a:schemeClr val="bg1"/>
                </a:solidFill>
                <a:latin typeface="Acrom ExtraBold" pitchFamily="50" charset="-52"/>
                <a:ea typeface="+mn-ea"/>
                <a:cs typeface="+mn-cs"/>
              </a:defRPr>
            </a:lvl1pPr>
          </a:lstStyle>
          <a:p>
            <a:pPr marL="0" lvl="0" algn="l"/>
            <a:r>
              <a:rPr lang="ru-RU" dirty="0"/>
              <a:t>ОБРАЗЕЦ ЗАГОЛОВКА</a:t>
            </a:r>
          </a:p>
        </p:txBody>
      </p:sp>
      <p:sp>
        <p:nvSpPr>
          <p:cNvPr id="9" name="Текст 39"/>
          <p:cNvSpPr>
            <a:spLocks noGrp="1"/>
          </p:cNvSpPr>
          <p:nvPr>
            <p:ph type="body" sz="quarter" idx="11" hasCustomPrompt="1"/>
          </p:nvPr>
        </p:nvSpPr>
        <p:spPr>
          <a:xfrm>
            <a:off x="351237" y="4083918"/>
            <a:ext cx="2420563" cy="50408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  <a:latin typeface="Acrom" panose="00000500000000000000" pitchFamily="50" charset="-52"/>
              </a:defRPr>
            </a:lvl1pPr>
            <a:lvl2pPr marL="742950" indent="-285750"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Acrom" panose="00000500000000000000" pitchFamily="50" charset="-52"/>
              </a:defRPr>
            </a:lvl2pPr>
            <a:lvl3pPr marL="1143000" indent="-228600">
              <a:buFontTx/>
              <a:buBlip>
                <a:blip r:embed="rId4"/>
              </a:buBlip>
              <a:defRPr sz="1600">
                <a:solidFill>
                  <a:schemeClr val="bg1"/>
                </a:solidFill>
                <a:latin typeface="Acrom" panose="00000500000000000000" pitchFamily="50" charset="-52"/>
              </a:defRPr>
            </a:lvl3pPr>
            <a:lvl4pPr marL="1600200" indent="-228600">
              <a:buFontTx/>
              <a:buBlip>
                <a:blip r:embed="rId4"/>
              </a:buBlip>
              <a:defRPr sz="1400">
                <a:solidFill>
                  <a:schemeClr val="bg1"/>
                </a:solidFill>
                <a:latin typeface="Acrom" panose="00000500000000000000" pitchFamily="50" charset="-52"/>
              </a:defRPr>
            </a:lvl4pPr>
            <a:lvl5pPr marL="2057400" indent="-228600">
              <a:buFontTx/>
              <a:buBlip>
                <a:blip r:embed="rId4"/>
              </a:buBlip>
              <a:defRPr sz="1400">
                <a:solidFill>
                  <a:schemeClr val="bg1"/>
                </a:solidFill>
                <a:latin typeface="Acrom" panose="00000500000000000000" pitchFamily="50" charset="-52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sp>
        <p:nvSpPr>
          <p:cNvPr id="13" name="Текст 39"/>
          <p:cNvSpPr>
            <a:spLocks noGrp="1"/>
          </p:cNvSpPr>
          <p:nvPr>
            <p:ph type="body" sz="quarter" idx="13" hasCustomPrompt="1"/>
          </p:nvPr>
        </p:nvSpPr>
        <p:spPr>
          <a:xfrm>
            <a:off x="3339569" y="4083918"/>
            <a:ext cx="2420563" cy="50408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400">
                <a:solidFill>
                  <a:schemeClr val="bg1"/>
                </a:solidFill>
                <a:latin typeface="Acrom" panose="00000500000000000000" pitchFamily="50" charset="-52"/>
              </a:defRPr>
            </a:lvl1pPr>
            <a:lvl2pPr marL="742950" indent="-285750">
              <a:buFontTx/>
              <a:buBlip>
                <a:blip r:embed="rId4"/>
              </a:buBlip>
              <a:defRPr sz="1800">
                <a:solidFill>
                  <a:schemeClr val="bg1"/>
                </a:solidFill>
                <a:latin typeface="Acrom" panose="00000500000000000000" pitchFamily="50" charset="-52"/>
              </a:defRPr>
            </a:lvl2pPr>
            <a:lvl3pPr marL="1143000" indent="-228600">
              <a:buFontTx/>
              <a:buBlip>
                <a:blip r:embed="rId4"/>
              </a:buBlip>
              <a:defRPr sz="1600">
                <a:solidFill>
                  <a:schemeClr val="bg1"/>
                </a:solidFill>
                <a:latin typeface="Acrom" panose="00000500000000000000" pitchFamily="50" charset="-52"/>
              </a:defRPr>
            </a:lvl3pPr>
            <a:lvl4pPr marL="1600200" indent="-228600">
              <a:buFontTx/>
              <a:buBlip>
                <a:blip r:embed="rId4"/>
              </a:buBlip>
              <a:defRPr sz="1400">
                <a:solidFill>
                  <a:schemeClr val="bg1"/>
                </a:solidFill>
                <a:latin typeface="Acrom" panose="00000500000000000000" pitchFamily="50" charset="-52"/>
              </a:defRPr>
            </a:lvl4pPr>
            <a:lvl5pPr marL="2057400" indent="-228600">
              <a:buFontTx/>
              <a:buBlip>
                <a:blip r:embed="rId4"/>
              </a:buBlip>
              <a:defRPr sz="1400">
                <a:solidFill>
                  <a:schemeClr val="bg1"/>
                </a:solidFill>
                <a:latin typeface="Acrom" panose="00000500000000000000" pitchFamily="50" charset="-52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</p:txBody>
      </p:sp>
      <p:pic>
        <p:nvPicPr>
          <p:cNvPr id="14" name="Рисунок 1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4443958"/>
            <a:ext cx="393193" cy="313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731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8DDEC8-4D30-4DBA-9CB3-488035538497}" type="datetimeFigureOut">
              <a:rPr lang="ru-RU" smtClean="0"/>
              <a:pPr/>
              <a:t>19.06.2024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57D379-E9FC-461B-BB9F-A1805059B105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57782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50" r:id="rId3"/>
    <p:sldLayoutId id="2147483651" r:id="rId4"/>
    <p:sldLayoutId id="2147483659" r:id="rId5"/>
    <p:sldLayoutId id="2147483660" r:id="rId6"/>
    <p:sldLayoutId id="2147483661" r:id="rId7"/>
    <p:sldLayoutId id="2147483655" r:id="rId8"/>
    <p:sldLayoutId id="2147483656" r:id="rId9"/>
    <p:sldLayoutId id="2147483657" r:id="rId10"/>
    <p:sldLayoutId id="2147483658" r:id="rId11"/>
    <p:sldLayoutId id="2147483663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12" Type="http://schemas.openxmlformats.org/officeDocument/2006/relationships/image" Target="../media/image45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11.png"/><Relationship Id="rId11" Type="http://schemas.openxmlformats.org/officeDocument/2006/relationships/image" Target="../media/image44.png"/><Relationship Id="rId5" Type="http://schemas.openxmlformats.org/officeDocument/2006/relationships/image" Target="../media/image10.png"/><Relationship Id="rId10" Type="http://schemas.openxmlformats.org/officeDocument/2006/relationships/image" Target="../media/image43.png"/><Relationship Id="rId4" Type="http://schemas.openxmlformats.org/officeDocument/2006/relationships/image" Target="../media/image9.png"/><Relationship Id="rId9" Type="http://schemas.openxmlformats.org/officeDocument/2006/relationships/image" Target="../media/image4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22.xml"/><Relationship Id="rId7" Type="http://schemas.openxmlformats.org/officeDocument/2006/relationships/image" Target="../media/image11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25.xml"/><Relationship Id="rId7" Type="http://schemas.openxmlformats.org/officeDocument/2006/relationships/image" Target="../media/image11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8.jpe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5.xml"/><Relationship Id="rId7" Type="http://schemas.openxmlformats.org/officeDocument/2006/relationships/image" Target="../media/image13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tags" Target="../tags/tag8.xml"/><Relationship Id="rId7" Type="http://schemas.openxmlformats.org/officeDocument/2006/relationships/image" Target="../media/image11.png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7.xml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3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3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3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9.png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3995936" y="1203598"/>
            <a:ext cx="4640530" cy="1847405"/>
          </a:xfrm>
        </p:spPr>
        <p:txBody>
          <a:bodyPr>
            <a:normAutofit/>
          </a:bodyPr>
          <a:lstStyle/>
          <a:p>
            <a:r>
              <a:rPr lang="ru-RU" sz="2400" dirty="0"/>
              <a:t>Разработка алгоритмов навигации БПЛА на основе глубоких нейронных сетей </a:t>
            </a:r>
          </a:p>
        </p:txBody>
      </p:sp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0CB35F4F-A419-64A9-DD27-DAF94A6F9F5D}"/>
              </a:ext>
            </a:extLst>
          </p:cNvPr>
          <p:cNvSpPr txBox="1">
            <a:spLocks/>
          </p:cNvSpPr>
          <p:nvPr/>
        </p:nvSpPr>
        <p:spPr>
          <a:xfrm>
            <a:off x="3995936" y="3016199"/>
            <a:ext cx="4640530" cy="1847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rgbClr val="262626"/>
                </a:solidFill>
                <a:latin typeface="Acrom ExtraBold" panose="00000900000000000000" pitchFamily="50" charset="-52"/>
                <a:ea typeface="+mj-ea"/>
                <a:cs typeface="+mj-cs"/>
              </a:defRPr>
            </a:lvl1pPr>
          </a:lstStyle>
          <a:p>
            <a:r>
              <a:rPr lang="ru-RU" sz="1600" dirty="0">
                <a:latin typeface="Acrom ExtraBold" panose="02010600030101010101" charset="0"/>
              </a:rPr>
              <a:t>Сдудент</a:t>
            </a:r>
            <a:r>
              <a:rPr lang="en-US" sz="1600" dirty="0">
                <a:latin typeface="Acrom ExtraBold" panose="02010600030101010101" charset="0"/>
              </a:rPr>
              <a:t>:</a:t>
            </a:r>
            <a:r>
              <a:rPr lang="ru-RU" sz="1600" dirty="0">
                <a:latin typeface="Acrom ExtraBold" panose="02010600030101010101" charset="0"/>
              </a:rPr>
              <a:t>Ло Цзюнь</a:t>
            </a:r>
          </a:p>
          <a:p>
            <a:r>
              <a:rPr lang="ru-RU" sz="1600" dirty="0">
                <a:latin typeface="Acrom ExtraBold" panose="02010600030101010101" charset="0"/>
              </a:rPr>
              <a:t>Научный руководитель</a:t>
            </a:r>
            <a:r>
              <a:rPr lang="en-US" sz="1600" dirty="0">
                <a:latin typeface="Acrom ExtraBold" panose="02010600030101010101" charset="0"/>
              </a:rPr>
              <a:t>:</a:t>
            </a:r>
            <a:r>
              <a:rPr lang="ru-RU" sz="1600" dirty="0">
                <a:latin typeface="Acrom ExtraBold" panose="02010600030101010101" charset="0"/>
              </a:rPr>
              <a:t>Забоцкий А.Е. </a:t>
            </a:r>
            <a:endParaRPr lang="en-US" sz="1600" dirty="0">
              <a:latin typeface="Acrom ExtraBold" panose="02010600030101010101" charset="0"/>
            </a:endParaRPr>
          </a:p>
          <a:p>
            <a:r>
              <a:rPr lang="ru-RU" sz="1600" dirty="0">
                <a:latin typeface="Acrom ExtraBold" panose="02010600030101010101" charset="0"/>
              </a:rPr>
              <a:t>Программист</a:t>
            </a:r>
          </a:p>
          <a:p>
            <a:r>
              <a:rPr lang="ru-RU" sz="1600" dirty="0">
                <a:latin typeface="Acrom ExtraBold" panose="02010600030101010101" charset="0"/>
              </a:rPr>
              <a:t>Рецентзент</a:t>
            </a:r>
            <a:r>
              <a:rPr lang="en-US" sz="1600" dirty="0">
                <a:latin typeface="Acrom ExtraBold" panose="02010600030101010101" charset="0"/>
              </a:rPr>
              <a:t>:</a:t>
            </a:r>
            <a:r>
              <a:rPr lang="ru-RU" altLang="zh-CN" sz="1600" dirty="0">
                <a:effectLst/>
                <a:latin typeface="Acrom ExtraBold" panose="02010600030101010101" charset="0"/>
                <a:ea typeface="Times New Roman" panose="02020603050405020304" pitchFamily="18" charset="0"/>
              </a:rPr>
              <a:t>Назаров А.Д</a:t>
            </a:r>
            <a:endParaRPr lang="en-US" altLang="zh-CN" sz="1600" dirty="0">
              <a:effectLst/>
              <a:latin typeface="Acrom ExtraBold" panose="02010600030101010101" charset="0"/>
              <a:ea typeface="Times New Roman" panose="02020603050405020304" pitchFamily="18" charset="0"/>
            </a:endParaRPr>
          </a:p>
          <a:p>
            <a:r>
              <a:rPr lang="ru-RU" altLang="zh-CN" sz="1600" dirty="0">
                <a:effectLst/>
                <a:latin typeface="Acrom ExtraBold" panose="02010600030101010101" charset="0"/>
                <a:ea typeface="Times New Roman" panose="02020603050405020304" pitchFamily="18" charset="0"/>
              </a:rPr>
              <a:t>и.о. зав. кафедрой ИСТИИР,</a:t>
            </a:r>
          </a:p>
          <a:p>
            <a:r>
              <a:rPr lang="ru-RU" altLang="zh-CN" sz="1600" dirty="0">
                <a:effectLst/>
                <a:latin typeface="Acrom ExtraBold" panose="02010600030101010101" charset="0"/>
                <a:ea typeface="Times New Roman" panose="02020603050405020304" pitchFamily="18" charset="0"/>
              </a:rPr>
              <a:t>д.т.н, доцент</a:t>
            </a:r>
            <a:endParaRPr lang="en-US" altLang="zh-CN" sz="1600" dirty="0">
              <a:effectLst/>
              <a:latin typeface="Acrom ExtraBold" panose="02010600030101010101" charset="0"/>
              <a:ea typeface="Times New Roman" panose="02020603050405020304" pitchFamily="18" charset="0"/>
            </a:endParaRPr>
          </a:p>
          <a:p>
            <a:endParaRPr lang="ru-RU" sz="1600" dirty="0">
              <a:latin typeface="Acrom ExtraBold" panose="02010600030101010101" charset="0"/>
            </a:endParaRPr>
          </a:p>
          <a:p>
            <a:endParaRPr lang="ru-RU" sz="2400" dirty="0">
              <a:latin typeface="Sitka Display" panose="02000505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13537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236562"/>
            <a:ext cx="9143996" cy="123748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27182"/>
            <a:ext cx="9143998" cy="8808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4443958"/>
            <a:ext cx="393193" cy="31394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2" y="541985"/>
            <a:ext cx="131064" cy="124968"/>
          </a:xfrm>
          <a:prstGeom prst="rect">
            <a:avLst/>
          </a:prstGeom>
        </p:spPr>
      </p:pic>
      <p:sp>
        <p:nvSpPr>
          <p:cNvPr id="31" name="Заголовок 5"/>
          <p:cNvSpPr txBox="1">
            <a:spLocks/>
          </p:cNvSpPr>
          <p:nvPr/>
        </p:nvSpPr>
        <p:spPr>
          <a:xfrm>
            <a:off x="351237" y="482009"/>
            <a:ext cx="7750175" cy="369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altLang="zh-CN" sz="1800" dirty="0">
                <a:solidFill>
                  <a:schemeClr val="bg1"/>
                </a:solidFill>
                <a:latin typeface="Acrom ExtraBold" panose="00000900000000000000" pitchFamily="50" charset="-52"/>
              </a:rPr>
              <a:t>Результат</a:t>
            </a:r>
            <a:r>
              <a:rPr lang="ru-RU" sz="1800" dirty="0">
                <a:solidFill>
                  <a:schemeClr val="bg1"/>
                </a:solidFill>
                <a:latin typeface="Acrom ExtraBold" panose="00000900000000000000" pitchFamily="50" charset="-52"/>
              </a:rPr>
              <a:t> 2. Косинусное сходство в тестовом наборе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BC0A661-4079-4212-E4DB-DEA72CA6A2B2}"/>
              </a:ext>
            </a:extLst>
          </p:cNvPr>
          <p:cNvSpPr/>
          <p:nvPr/>
        </p:nvSpPr>
        <p:spPr>
          <a:xfrm>
            <a:off x="3879" y="1000927"/>
            <a:ext cx="9140119" cy="3227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0" name="PA-文本框 6">
            <a:extLst>
              <a:ext uri="{FF2B5EF4-FFF2-40B4-BE49-F238E27FC236}">
                <a16:creationId xmlns:a16="http://schemas.microsoft.com/office/drawing/2014/main" id="{F8D7C68C-5A02-A033-F1F7-E557DAF85FD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773833" y="4434737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Sitka Text" panose="02000505000000020004" pitchFamily="2" charset="0"/>
                <a:ea typeface="印品黑体" panose="00000500000000000000"/>
                <a:cs typeface="Times New Roman" panose="02020603050405020304" pitchFamily="18" charset="0"/>
                <a:sym typeface="微软雅黑" panose="020B0503020204020204" pitchFamily="34" charset="-122"/>
              </a:rPr>
              <a:t>Пример результатов сопоставления</a:t>
            </a:r>
            <a:endParaRPr lang="en-US" b="1" dirty="0">
              <a:latin typeface="Sitka Text" panose="02000505000000020004" pitchFamily="2" charset="0"/>
              <a:ea typeface="印品黑体" panose="00000500000000000000"/>
              <a:cs typeface="Times New Roman" panose="02020603050405020304" pitchFamily="18" charset="0"/>
              <a:sym typeface="微软雅黑" panose="020B0503020204020204" pitchFamily="34" charset="-122"/>
            </a:endParaRPr>
          </a:p>
          <a:p>
            <a:pPr algn="ctr"/>
            <a:r>
              <a:rPr lang="ru-RU" b="1" dirty="0">
                <a:latin typeface="Sitka Text" panose="02000505000000020004" pitchFamily="2" charset="0"/>
                <a:ea typeface="印品黑体" panose="00000500000000000000"/>
                <a:cs typeface="Times New Roman" panose="02020603050405020304" pitchFamily="18" charset="0"/>
                <a:sym typeface="微软雅黑" panose="020B0503020204020204" pitchFamily="34" charset="-122"/>
              </a:rPr>
              <a:t> пары изображений нейронной сети</a:t>
            </a:r>
            <a:endParaRPr lang="en-US" b="1" dirty="0">
              <a:latin typeface="Sitka Text" panose="02000505000000020004" pitchFamily="2" charset="0"/>
              <a:ea typeface="印品黑体" panose="00000500000000000000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90590CE-26F4-5DA2-0403-AFBC178A709E}"/>
              </a:ext>
            </a:extLst>
          </p:cNvPr>
          <p:cNvSpPr/>
          <p:nvPr/>
        </p:nvSpPr>
        <p:spPr>
          <a:xfrm>
            <a:off x="8385037" y="4411652"/>
            <a:ext cx="89576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10</a:t>
            </a:r>
            <a:endParaRPr lang="zh-CN" alt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3520F16-8F5D-93CF-382F-C5F1B4520B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04683" y="2787070"/>
            <a:ext cx="3491880" cy="161972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DD2B670-A73D-B23E-09A2-A223889F8D7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45484" y="2764969"/>
            <a:ext cx="3437873" cy="1619728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A9649707-44E0-4704-19C8-9F58DC505D2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27689" y="1037019"/>
            <a:ext cx="3312432" cy="160821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5C4740E3-30BA-88F3-F97B-D46AD7184D1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31114" y="1129274"/>
            <a:ext cx="3312432" cy="167120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7DE7F7C-F34C-2A01-6387-8BF9D160C4E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2597" y="1129274"/>
            <a:ext cx="1762125" cy="409575"/>
          </a:xfrm>
          <a:prstGeom prst="rect">
            <a:avLst/>
          </a:prstGeom>
        </p:spPr>
      </p:pic>
      <p:sp>
        <p:nvSpPr>
          <p:cNvPr id="11" name="PA-文本框 6">
            <a:extLst>
              <a:ext uri="{FF2B5EF4-FFF2-40B4-BE49-F238E27FC236}">
                <a16:creationId xmlns:a16="http://schemas.microsoft.com/office/drawing/2014/main" id="{2EE96BBD-01C8-1515-F4C4-0BC67C80C63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-21314" y="1540698"/>
            <a:ext cx="259015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zh-CN" sz="1600" dirty="0">
                <a:latin typeface="Sitka Text" panose="02000505000000020004" pitchFamily="2" charset="0"/>
                <a:ea typeface="印品黑体" panose="00000500000000000000"/>
                <a:cs typeface="Times New Roman" panose="02020603050405020304" pitchFamily="18" charset="0"/>
              </a:rPr>
              <a:t>На представленных примерах видно, что на парах спутник/дрон максимальное косинусное расстояние мы получаем при наличии уникальных фич на изображениях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Sitka Text" panose="02000505000000020004" pitchFamily="2" charset="0"/>
              <a:ea typeface="印品黑体" panose="00000500000000000000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B8F754B-361F-B1D2-C027-240F86537B8D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8695" t="4741" r="11046" b="90647"/>
          <a:stretch/>
        </p:blipFill>
        <p:spPr>
          <a:xfrm>
            <a:off x="6089954" y="2836835"/>
            <a:ext cx="2658510" cy="7708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3CF8FFC-796B-FB78-5464-732CAD965BD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1952" t="3943" r="11040" b="90010"/>
          <a:stretch/>
        </p:blipFill>
        <p:spPr>
          <a:xfrm>
            <a:off x="2750127" y="1200173"/>
            <a:ext cx="2684857" cy="9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5523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3996" cy="123748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62628"/>
            <a:ext cx="9143998" cy="8808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4443958"/>
            <a:ext cx="393193" cy="31394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2" y="778547"/>
            <a:ext cx="131064" cy="124968"/>
          </a:xfrm>
          <a:prstGeom prst="rect">
            <a:avLst/>
          </a:prstGeom>
        </p:spPr>
      </p:pic>
      <p:sp>
        <p:nvSpPr>
          <p:cNvPr id="31" name="Заголовок 5"/>
          <p:cNvSpPr txBox="1">
            <a:spLocks/>
          </p:cNvSpPr>
          <p:nvPr/>
        </p:nvSpPr>
        <p:spPr>
          <a:xfrm>
            <a:off x="351237" y="718571"/>
            <a:ext cx="7750175" cy="369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dirty="0">
                <a:solidFill>
                  <a:schemeClr val="bg1"/>
                </a:solidFill>
                <a:latin typeface="Acrom ExtraBold" panose="00000900000000000000" pitchFamily="50" charset="-52"/>
              </a:rPr>
              <a:t>Части 3. Разработка конкретного алгоритма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BC0A661-4079-4212-E4DB-DEA72CA6A2B2}"/>
              </a:ext>
            </a:extLst>
          </p:cNvPr>
          <p:cNvSpPr/>
          <p:nvPr/>
        </p:nvSpPr>
        <p:spPr>
          <a:xfrm>
            <a:off x="3879" y="1254203"/>
            <a:ext cx="9140119" cy="2973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FDC1E4E-EC8B-A499-89BF-BB4C01BF0305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347614"/>
            <a:ext cx="2431674" cy="2917305"/>
          </a:xfrm>
          <a:prstGeom prst="rect">
            <a:avLst/>
          </a:prstGeom>
        </p:spPr>
      </p:pic>
      <p:sp>
        <p:nvSpPr>
          <p:cNvPr id="8" name="PA-文本框 6">
            <a:extLst>
              <a:ext uri="{FF2B5EF4-FFF2-40B4-BE49-F238E27FC236}">
                <a16:creationId xmlns:a16="http://schemas.microsoft.com/office/drawing/2014/main" id="{30F7B214-6E58-481E-B0A9-4D55D5A82B4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324502" y="1635646"/>
            <a:ext cx="563998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zh-CN" dirty="0">
                <a:latin typeface="Sitka Text" panose="02000505000000020004" pitchFamily="2" charset="0"/>
                <a:ea typeface="印品黑体" panose="00000500000000000000"/>
                <a:cs typeface="Times New Roman" panose="02020603050405020304" pitchFamily="18" charset="0"/>
              </a:rPr>
              <a:t>Теоретически, когда эффект нейронной сети будет соответствовать нашим потребностям, мы сможем использовать этот алгоритм для получения маршрута полета дрона, как показано на рисунке, где красная линия — это положение дрона, полученное через GPS, а синяя линия — это — траектория полета дрона, рассчитанная с помощью нейронной сети.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Sitka Text" panose="02000505000000020004" pitchFamily="2" charset="0"/>
              <a:ea typeface="印品黑体" panose="00000500000000000000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50F19F3-76E2-B190-6B73-2194DF2E941C}"/>
              </a:ext>
            </a:extLst>
          </p:cNvPr>
          <p:cNvSpPr/>
          <p:nvPr/>
        </p:nvSpPr>
        <p:spPr>
          <a:xfrm>
            <a:off x="8333735" y="4443958"/>
            <a:ext cx="89576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11</a:t>
            </a:r>
            <a:endParaRPr lang="zh-CN" alt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43935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3996" cy="123748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62628"/>
            <a:ext cx="9143998" cy="8808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4443958"/>
            <a:ext cx="393193" cy="31394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2" y="778547"/>
            <a:ext cx="131064" cy="124968"/>
          </a:xfrm>
          <a:prstGeom prst="rect">
            <a:avLst/>
          </a:prstGeom>
        </p:spPr>
      </p:pic>
      <p:sp>
        <p:nvSpPr>
          <p:cNvPr id="31" name="Заголовок 5"/>
          <p:cNvSpPr txBox="1">
            <a:spLocks/>
          </p:cNvSpPr>
          <p:nvPr/>
        </p:nvSpPr>
        <p:spPr>
          <a:xfrm>
            <a:off x="351237" y="718571"/>
            <a:ext cx="7750175" cy="369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dirty="0">
                <a:solidFill>
                  <a:schemeClr val="bg1"/>
                </a:solidFill>
                <a:latin typeface="Acrom ExtraBold" panose="00000900000000000000" pitchFamily="50" charset="-52"/>
              </a:rPr>
              <a:t>Выводы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BC0A661-4079-4212-E4DB-DEA72CA6A2B2}"/>
              </a:ext>
            </a:extLst>
          </p:cNvPr>
          <p:cNvSpPr/>
          <p:nvPr/>
        </p:nvSpPr>
        <p:spPr>
          <a:xfrm>
            <a:off x="3879" y="1254203"/>
            <a:ext cx="9140119" cy="2973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8" name="PA-文本框 6">
            <a:extLst>
              <a:ext uri="{FF2B5EF4-FFF2-40B4-BE49-F238E27FC236}">
                <a16:creationId xmlns:a16="http://schemas.microsoft.com/office/drawing/2014/main" id="{30F7B214-6E58-481E-B0A9-4D55D5A82B4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71600" y="1566075"/>
            <a:ext cx="799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Sitka Text" panose="02000505000000020004" pitchFamily="2" charset="0"/>
                <a:ea typeface="印品黑体" panose="00000500000000000000"/>
                <a:cs typeface="Times New Roman" panose="02020603050405020304" pitchFamily="18" charset="0"/>
                <a:sym typeface="微软雅黑" panose="020B0503020204020204" pitchFamily="34" charset="-122"/>
              </a:rPr>
              <a:t>1. Сбор и аннотирование наборов данных соответствуют общим спецификациям.</a:t>
            </a:r>
            <a:endParaRPr lang="en-US" b="1" dirty="0">
              <a:latin typeface="Sitka Text" panose="02000505000000020004" pitchFamily="2" charset="0"/>
              <a:ea typeface="印品黑体" panose="00000500000000000000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ECCABCC7-C73D-6A2D-611A-72872231B30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40" y="1569824"/>
            <a:ext cx="502921" cy="594361"/>
          </a:xfrm>
          <a:prstGeom prst="rect">
            <a:avLst/>
          </a:prstGeom>
        </p:spPr>
      </p:pic>
      <p:pic>
        <p:nvPicPr>
          <p:cNvPr id="9" name="Рисунок 2">
            <a:extLst>
              <a:ext uri="{FF2B5EF4-FFF2-40B4-BE49-F238E27FC236}">
                <a16:creationId xmlns:a16="http://schemas.microsoft.com/office/drawing/2014/main" id="{E0F57C2E-5F3F-DDE3-BC07-2FEDAA4685C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39" y="2597284"/>
            <a:ext cx="502921" cy="594361"/>
          </a:xfrm>
          <a:prstGeom prst="rect">
            <a:avLst/>
          </a:prstGeom>
        </p:spPr>
      </p:pic>
      <p:sp>
        <p:nvSpPr>
          <p:cNvPr id="10" name="PA-文本框 6">
            <a:extLst>
              <a:ext uri="{FF2B5EF4-FFF2-40B4-BE49-F238E27FC236}">
                <a16:creationId xmlns:a16="http://schemas.microsoft.com/office/drawing/2014/main" id="{EB769F4C-C216-FE55-7408-2FBEA4AEF3E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71600" y="2597284"/>
            <a:ext cx="8160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itka Text" panose="02000505000000020004" pitchFamily="2" charset="0"/>
                <a:ea typeface="印品黑体" panose="00000500000000000000"/>
                <a:cs typeface="Times New Roman" panose="02020603050405020304" pitchFamily="18" charset="0"/>
                <a:sym typeface="微软雅黑" panose="020B0503020204020204" pitchFamily="34" charset="-122"/>
              </a:rPr>
              <a:t>2.</a:t>
            </a:r>
            <a:r>
              <a:rPr lang="ru-RU" b="1" dirty="0">
                <a:latin typeface="Sitka Text" panose="02000505000000020004" pitchFamily="2" charset="0"/>
                <a:ea typeface="印品黑体" panose="00000500000000000000"/>
                <a:cs typeface="Times New Roman" panose="02020603050405020304" pitchFamily="18" charset="0"/>
                <a:sym typeface="微软雅黑" panose="020B0503020204020204" pitchFamily="34" charset="-122"/>
              </a:rPr>
              <a:t> Производительность нейронной сети недостаточна для удовлетворения требований</a:t>
            </a:r>
            <a:r>
              <a:rPr lang="en-US" b="1" dirty="0">
                <a:latin typeface="Sitka Text" panose="02000505000000020004" pitchFamily="2" charset="0"/>
                <a:ea typeface="印品黑体" panose="00000500000000000000"/>
                <a:cs typeface="Times New Roman" panose="02020603050405020304" pitchFamily="18" charset="0"/>
                <a:sym typeface="微软雅黑" panose="020B0503020204020204" pitchFamily="34" charset="-122"/>
              </a:rPr>
              <a:t>.</a:t>
            </a:r>
          </a:p>
        </p:txBody>
      </p:sp>
      <p:sp>
        <p:nvSpPr>
          <p:cNvPr id="11" name="PA-文本框 6">
            <a:extLst>
              <a:ext uri="{FF2B5EF4-FFF2-40B4-BE49-F238E27FC236}">
                <a16:creationId xmlns:a16="http://schemas.microsoft.com/office/drawing/2014/main" id="{E30862A5-447A-48EB-3395-0A23DF42E82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971600" y="3551108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itka Text" panose="02000505000000020004" pitchFamily="2" charset="0"/>
                <a:ea typeface="印品黑体" panose="00000500000000000000"/>
                <a:cs typeface="Times New Roman" panose="02020603050405020304" pitchFamily="18" charset="0"/>
                <a:sym typeface="微软雅黑" panose="020B0503020204020204" pitchFamily="34" charset="-122"/>
              </a:rPr>
              <a:t>3</a:t>
            </a:r>
            <a:r>
              <a:rPr lang="ru-RU" b="1" dirty="0">
                <a:latin typeface="Sitka Text" panose="02000505000000020004" pitchFamily="2" charset="0"/>
                <a:ea typeface="印品黑体" panose="00000500000000000000"/>
                <a:cs typeface="Times New Roman" panose="02020603050405020304" pitchFamily="18" charset="0"/>
                <a:sym typeface="微软雅黑" panose="020B0503020204020204" pitchFamily="34" charset="-122"/>
              </a:rPr>
              <a:t>. Алгоритм навигации дрона теоретически завершен</a:t>
            </a:r>
            <a:r>
              <a:rPr lang="en-US" b="1" dirty="0">
                <a:latin typeface="Sitka Text" panose="02000505000000020004" pitchFamily="2" charset="0"/>
                <a:ea typeface="印品黑体" panose="00000500000000000000"/>
                <a:cs typeface="Times New Roman" panose="02020603050405020304" pitchFamily="18" charset="0"/>
                <a:sym typeface="微软雅黑" panose="020B0503020204020204" pitchFamily="34" charset="-122"/>
              </a:rPr>
              <a:t>.</a:t>
            </a:r>
          </a:p>
        </p:txBody>
      </p:sp>
      <p:pic>
        <p:nvPicPr>
          <p:cNvPr id="12" name="Рисунок 2">
            <a:extLst>
              <a:ext uri="{FF2B5EF4-FFF2-40B4-BE49-F238E27FC236}">
                <a16:creationId xmlns:a16="http://schemas.microsoft.com/office/drawing/2014/main" id="{D9994B02-A85C-F3D8-9B99-5D307BC0B12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72" y="3592116"/>
            <a:ext cx="502921" cy="59436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40A66C1-692F-5E1B-2884-BEDC8D5D8720}"/>
              </a:ext>
            </a:extLst>
          </p:cNvPr>
          <p:cNvSpPr/>
          <p:nvPr/>
        </p:nvSpPr>
        <p:spPr>
          <a:xfrm>
            <a:off x="8333735" y="4427080"/>
            <a:ext cx="89576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12</a:t>
            </a:r>
            <a:endParaRPr lang="zh-CN" alt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611387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3996" cy="123748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62628"/>
            <a:ext cx="9143998" cy="8808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4443958"/>
            <a:ext cx="393193" cy="31394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2" y="778547"/>
            <a:ext cx="131064" cy="124968"/>
          </a:xfrm>
          <a:prstGeom prst="rect">
            <a:avLst/>
          </a:prstGeom>
        </p:spPr>
      </p:pic>
      <p:sp>
        <p:nvSpPr>
          <p:cNvPr id="31" name="Заголовок 5"/>
          <p:cNvSpPr txBox="1">
            <a:spLocks/>
          </p:cNvSpPr>
          <p:nvPr/>
        </p:nvSpPr>
        <p:spPr>
          <a:xfrm>
            <a:off x="351237" y="718571"/>
            <a:ext cx="7750175" cy="369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dirty="0">
                <a:solidFill>
                  <a:schemeClr val="bg1"/>
                </a:solidFill>
                <a:latin typeface="Acrom ExtraBold" panose="00000900000000000000" pitchFamily="50" charset="-52"/>
              </a:rPr>
              <a:t>Улучшенный план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BC0A661-4079-4212-E4DB-DEA72CA6A2B2}"/>
              </a:ext>
            </a:extLst>
          </p:cNvPr>
          <p:cNvSpPr/>
          <p:nvPr/>
        </p:nvSpPr>
        <p:spPr>
          <a:xfrm>
            <a:off x="3879" y="1254203"/>
            <a:ext cx="9140119" cy="2973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8" name="PA-文本框 6">
            <a:extLst>
              <a:ext uri="{FF2B5EF4-FFF2-40B4-BE49-F238E27FC236}">
                <a16:creationId xmlns:a16="http://schemas.microsoft.com/office/drawing/2014/main" id="{30F7B214-6E58-481E-B0A9-4D55D5A82B4A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971600" y="1566075"/>
            <a:ext cx="7992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latin typeface="Sitka Text" panose="02000505000000020004" pitchFamily="2" charset="0"/>
                <a:ea typeface="印品黑体" panose="00000500000000000000"/>
                <a:cs typeface="Times New Roman" panose="02020603050405020304" pitchFamily="18" charset="0"/>
                <a:sym typeface="微软雅黑" panose="020B0503020204020204" pitchFamily="34" charset="-122"/>
              </a:rPr>
              <a:t>1. Адаптация существующих методов обучения нейронных сетей</a:t>
            </a:r>
            <a:endParaRPr lang="en-US" b="1" dirty="0">
              <a:latin typeface="Sitka Text" panose="02000505000000020004" pitchFamily="2" charset="0"/>
              <a:ea typeface="印品黑体" panose="00000500000000000000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pic>
        <p:nvPicPr>
          <p:cNvPr id="2" name="Рисунок 2">
            <a:extLst>
              <a:ext uri="{FF2B5EF4-FFF2-40B4-BE49-F238E27FC236}">
                <a16:creationId xmlns:a16="http://schemas.microsoft.com/office/drawing/2014/main" id="{ECCABCC7-C73D-6A2D-611A-72872231B30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40" y="1569824"/>
            <a:ext cx="502921" cy="594361"/>
          </a:xfrm>
          <a:prstGeom prst="rect">
            <a:avLst/>
          </a:prstGeom>
        </p:spPr>
      </p:pic>
      <p:pic>
        <p:nvPicPr>
          <p:cNvPr id="9" name="Рисунок 2">
            <a:extLst>
              <a:ext uri="{FF2B5EF4-FFF2-40B4-BE49-F238E27FC236}">
                <a16:creationId xmlns:a16="http://schemas.microsoft.com/office/drawing/2014/main" id="{E0F57C2E-5F3F-DDE3-BC07-2FEDAA4685C3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39" y="2597284"/>
            <a:ext cx="502921" cy="594361"/>
          </a:xfrm>
          <a:prstGeom prst="rect">
            <a:avLst/>
          </a:prstGeom>
        </p:spPr>
      </p:pic>
      <p:sp>
        <p:nvSpPr>
          <p:cNvPr id="10" name="PA-文本框 6">
            <a:extLst>
              <a:ext uri="{FF2B5EF4-FFF2-40B4-BE49-F238E27FC236}">
                <a16:creationId xmlns:a16="http://schemas.microsoft.com/office/drawing/2014/main" id="{EB769F4C-C216-FE55-7408-2FBEA4AEF3E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971600" y="2597284"/>
            <a:ext cx="81602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itka Text" panose="02000505000000020004" pitchFamily="2" charset="0"/>
                <a:ea typeface="印品黑体" panose="00000500000000000000"/>
                <a:cs typeface="Times New Roman" panose="02020603050405020304" pitchFamily="18" charset="0"/>
                <a:sym typeface="微软雅黑" panose="020B0503020204020204" pitchFamily="34" charset="-122"/>
              </a:rPr>
              <a:t>2.</a:t>
            </a:r>
            <a:r>
              <a:rPr lang="ru-RU" b="1" dirty="0">
                <a:latin typeface="Sitka Text" panose="02000505000000020004" pitchFamily="2" charset="0"/>
                <a:ea typeface="印品黑体" panose="00000500000000000000"/>
                <a:cs typeface="Times New Roman" panose="02020603050405020304" pitchFamily="18" charset="0"/>
                <a:sym typeface="微软雅黑" panose="020B0503020204020204" pitchFamily="34" charset="-122"/>
              </a:rPr>
              <a:t> Заменяем основную нейронную сеть, используемую в настоящее время</a:t>
            </a:r>
            <a:endParaRPr lang="en-US" b="1" dirty="0">
              <a:latin typeface="Sitka Text" panose="02000505000000020004" pitchFamily="2" charset="0"/>
              <a:ea typeface="印品黑体" panose="00000500000000000000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11" name="PA-文本框 6">
            <a:extLst>
              <a:ext uri="{FF2B5EF4-FFF2-40B4-BE49-F238E27FC236}">
                <a16:creationId xmlns:a16="http://schemas.microsoft.com/office/drawing/2014/main" id="{E30862A5-447A-48EB-3395-0A23DF42E82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971600" y="3551108"/>
            <a:ext cx="81369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itka Text" panose="02000505000000020004" pitchFamily="2" charset="0"/>
                <a:ea typeface="印品黑体" panose="00000500000000000000"/>
                <a:cs typeface="Times New Roman" panose="02020603050405020304" pitchFamily="18" charset="0"/>
                <a:sym typeface="微软雅黑" panose="020B0503020204020204" pitchFamily="34" charset="-122"/>
              </a:rPr>
              <a:t>3</a:t>
            </a:r>
            <a:r>
              <a:rPr lang="ru-RU" b="1" dirty="0">
                <a:latin typeface="Sitka Text" panose="02000505000000020004" pitchFamily="2" charset="0"/>
                <a:ea typeface="印品黑体" panose="00000500000000000000"/>
                <a:cs typeface="Times New Roman" panose="02020603050405020304" pitchFamily="18" charset="0"/>
                <a:sym typeface="微软雅黑" panose="020B0503020204020204" pitchFamily="34" charset="-122"/>
              </a:rPr>
              <a:t>. Собираем и маркируем больше пар изображений в зависимости от погодных условий, чтобы улучшить возможности обобщения модели.</a:t>
            </a:r>
            <a:endParaRPr lang="en-US" b="1" dirty="0">
              <a:latin typeface="Sitka Text" panose="02000505000000020004" pitchFamily="2" charset="0"/>
              <a:ea typeface="印品黑体" panose="00000500000000000000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pic>
        <p:nvPicPr>
          <p:cNvPr id="12" name="Рисунок 2">
            <a:extLst>
              <a:ext uri="{FF2B5EF4-FFF2-40B4-BE49-F238E27FC236}">
                <a16:creationId xmlns:a16="http://schemas.microsoft.com/office/drawing/2014/main" id="{D9994B02-A85C-F3D8-9B99-5D307BC0B12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372" y="3592116"/>
            <a:ext cx="502921" cy="59436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40A66C1-692F-5E1B-2884-BEDC8D5D8720}"/>
              </a:ext>
            </a:extLst>
          </p:cNvPr>
          <p:cNvSpPr/>
          <p:nvPr/>
        </p:nvSpPr>
        <p:spPr>
          <a:xfrm>
            <a:off x="8333735" y="4427080"/>
            <a:ext cx="89576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13</a:t>
            </a:r>
            <a:endParaRPr lang="zh-CN" alt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90345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Текст 2"/>
          <p:cNvSpPr>
            <a:spLocks noGrp="1"/>
          </p:cNvSpPr>
          <p:nvPr>
            <p:ph type="body" sz="quarter" idx="11"/>
          </p:nvPr>
        </p:nvSpPr>
        <p:spPr>
          <a:xfrm>
            <a:off x="611560" y="3723878"/>
            <a:ext cx="2916236" cy="1080120"/>
          </a:xfrm>
        </p:spPr>
        <p:txBody>
          <a:bodyPr/>
          <a:lstStyle/>
          <a:p>
            <a:r>
              <a:rPr lang="ru-RU" dirty="0"/>
              <a:t>Спасибо за внимание</a:t>
            </a:r>
            <a:r>
              <a:rPr lang="en-US" dirty="0"/>
              <a:t>!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289872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3996" cy="123748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4420582"/>
            <a:ext cx="9143998" cy="88087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2" y="778547"/>
            <a:ext cx="131064" cy="124968"/>
          </a:xfrm>
          <a:prstGeom prst="rect">
            <a:avLst/>
          </a:prstGeom>
        </p:spPr>
      </p:pic>
      <p:sp>
        <p:nvSpPr>
          <p:cNvPr id="31" name="Заголовок 5"/>
          <p:cNvSpPr txBox="1">
            <a:spLocks/>
          </p:cNvSpPr>
          <p:nvPr/>
        </p:nvSpPr>
        <p:spPr>
          <a:xfrm>
            <a:off x="351237" y="718571"/>
            <a:ext cx="7750175" cy="369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dirty="0">
                <a:solidFill>
                  <a:schemeClr val="bg1"/>
                </a:solidFill>
                <a:latin typeface="Acrom ExtraBold" panose="00000900000000000000" pitchFamily="50" charset="-52"/>
              </a:rPr>
              <a:t>Актуальность</a:t>
            </a:r>
          </a:p>
        </p:txBody>
      </p:sp>
      <p:pic>
        <p:nvPicPr>
          <p:cNvPr id="1030" name="Picture 6" descr="Академику Черноиванову Вячеславу Ивановичу - 80 лет!">
            <a:extLst>
              <a:ext uri="{FF2B5EF4-FFF2-40B4-BE49-F238E27FC236}">
                <a16:creationId xmlns:a16="http://schemas.microsoft.com/office/drawing/2014/main" id="{652978E6-BCB5-0B39-471B-8A1ABF8AB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339416"/>
            <a:ext cx="2093466" cy="2762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PA-文本框 6">
            <a:extLst>
              <a:ext uri="{FF2B5EF4-FFF2-40B4-BE49-F238E27FC236}">
                <a16:creationId xmlns:a16="http://schemas.microsoft.com/office/drawing/2014/main" id="{E6338E42-B6CE-C58F-492D-B53C706D1E41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987824" y="1355159"/>
            <a:ext cx="6048672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Sitka Text" panose="02000505000000020004" pitchFamily="2" charset="0"/>
              </a:rPr>
              <a:t>“</a:t>
            </a:r>
            <a:r>
              <a:rPr lang="ru-RU" altLang="zh-CN" sz="1700" dirty="0">
                <a:latin typeface="Sitka Text" panose="02000505000000020004" pitchFamily="2" charset="0"/>
              </a:rPr>
              <a:t>Теория биомашсистем является развитием земледельческой механики В.П. Горячкина, приводит к кардинальному пересмотру назначения сельскохозяйственных машин и подходов к проектированию аграрных машин и механизмов. Биомашсистемы наделены элементами сильного искусственного интеллекта и задают современную научно-техническую платформу для востребованных прорывных технологий в АПК в отношении повышения качества и объемов сельхозпродукции и обеспечения продовольственной безопасности страны.</a:t>
            </a:r>
            <a:r>
              <a:rPr lang="en-US" altLang="zh-CN" sz="1700" dirty="0">
                <a:latin typeface="Sitka Text" panose="02000505000000020004" pitchFamily="2" charset="0"/>
              </a:rPr>
              <a:t>”</a:t>
            </a:r>
            <a:endParaRPr lang="en-US" sz="1700" b="1" dirty="0">
              <a:solidFill>
                <a:schemeClr val="tx1">
                  <a:lumMod val="65000"/>
                  <a:lumOff val="35000"/>
                </a:schemeClr>
              </a:solidFill>
              <a:latin typeface="Sitka Text" panose="02000505000000020004" pitchFamily="2" charset="0"/>
              <a:ea typeface="印品黑体" panose="00000500000000000000" pitchFamily="2" charset="-122"/>
              <a:sym typeface="微软雅黑" panose="020B0503020204020204" pitchFamily="34" charset="-122"/>
            </a:endParaRPr>
          </a:p>
        </p:txBody>
      </p:sp>
      <p:sp>
        <p:nvSpPr>
          <p:cNvPr id="53" name="PA-文本框 6">
            <a:extLst>
              <a:ext uri="{FF2B5EF4-FFF2-40B4-BE49-F238E27FC236}">
                <a16:creationId xmlns:a16="http://schemas.microsoft.com/office/drawing/2014/main" id="{170D52E3-D28D-1CCC-FBC6-BA9B4285F8BF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64472" y="4101763"/>
            <a:ext cx="3155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zh-CN" b="1" dirty="0">
                <a:latin typeface="Sitka Heading" panose="02000505000000020004" pitchFamily="2" charset="0"/>
              </a:rPr>
              <a:t>Вячеслав Иванович Черноиванов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Sitka Heading" panose="02000505000000020004" pitchFamily="2" charset="0"/>
              <a:ea typeface="印品黑体" panose="00000500000000000000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0D84EA5-1C8A-DB7C-16D6-B9FD60A4F10F}"/>
              </a:ext>
            </a:extLst>
          </p:cNvPr>
          <p:cNvSpPr/>
          <p:nvPr/>
        </p:nvSpPr>
        <p:spPr>
          <a:xfrm>
            <a:off x="8748464" y="4371950"/>
            <a:ext cx="3196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2</a:t>
            </a:r>
            <a:endParaRPr lang="zh-CN" alt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24922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3996" cy="123748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4420582"/>
            <a:ext cx="9143998" cy="880872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2" y="778547"/>
            <a:ext cx="131064" cy="124968"/>
          </a:xfrm>
          <a:prstGeom prst="rect">
            <a:avLst/>
          </a:prstGeom>
        </p:spPr>
      </p:pic>
      <p:sp>
        <p:nvSpPr>
          <p:cNvPr id="31" name="Заголовок 5"/>
          <p:cNvSpPr txBox="1">
            <a:spLocks/>
          </p:cNvSpPr>
          <p:nvPr/>
        </p:nvSpPr>
        <p:spPr>
          <a:xfrm>
            <a:off x="351237" y="718571"/>
            <a:ext cx="7750175" cy="369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dirty="0">
                <a:solidFill>
                  <a:schemeClr val="bg1"/>
                </a:solidFill>
                <a:latin typeface="Acrom ExtraBold" panose="00000900000000000000" pitchFamily="50" charset="-52"/>
              </a:rPr>
              <a:t>Цели работы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0D84EA5-1C8A-DB7C-16D6-B9FD60A4F10F}"/>
              </a:ext>
            </a:extLst>
          </p:cNvPr>
          <p:cNvSpPr/>
          <p:nvPr/>
        </p:nvSpPr>
        <p:spPr>
          <a:xfrm>
            <a:off x="8748464" y="4371950"/>
            <a:ext cx="3196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3</a:t>
            </a:r>
            <a:endParaRPr lang="zh-CN" alt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  <p:pic>
        <p:nvPicPr>
          <p:cNvPr id="2" name="Рисунок 5">
            <a:extLst>
              <a:ext uri="{FF2B5EF4-FFF2-40B4-BE49-F238E27FC236}">
                <a16:creationId xmlns:a16="http://schemas.microsoft.com/office/drawing/2014/main" id="{2431F1B5-E015-9DA2-5CF6-800153958D0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19622"/>
            <a:ext cx="584562" cy="554737"/>
          </a:xfrm>
          <a:prstGeom prst="rect">
            <a:avLst/>
          </a:prstGeom>
        </p:spPr>
      </p:pic>
      <p:sp>
        <p:nvSpPr>
          <p:cNvPr id="3" name="PA-文本框 6">
            <a:extLst>
              <a:ext uri="{FF2B5EF4-FFF2-40B4-BE49-F238E27FC236}">
                <a16:creationId xmlns:a16="http://schemas.microsoft.com/office/drawing/2014/main" id="{26FF35E1-E5D0-1355-1EDB-B65EC5E2816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403648" y="1512324"/>
            <a:ext cx="4680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zh-CN" dirty="0">
                <a:latin typeface="Sitka Text" panose="02000505000000020004" pitchFamily="2" charset="0"/>
                <a:ea typeface="印品黑体" panose="00000500000000000000"/>
                <a:cs typeface="Times New Roman" panose="02020603050405020304" pitchFamily="18" charset="0"/>
              </a:rPr>
              <a:t>Алгоритм навигации без </a:t>
            </a:r>
            <a:r>
              <a:rPr lang="en-US" altLang="zh-CN" dirty="0">
                <a:latin typeface="Sitka Text" panose="02000505000000020004" pitchFamily="2" charset="0"/>
                <a:ea typeface="印品黑体" panose="00000500000000000000"/>
                <a:cs typeface="Times New Roman" panose="02020603050405020304" pitchFamily="18" charset="0"/>
              </a:rPr>
              <a:t>GPS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Sitka Text" panose="02000505000000020004" pitchFamily="2" charset="0"/>
              <a:ea typeface="印品黑体" panose="00000500000000000000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3D760B5-07E7-3ECC-CF62-71BFEFBE631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614405"/>
            <a:ext cx="584562" cy="554737"/>
          </a:xfrm>
          <a:prstGeom prst="rect">
            <a:avLst/>
          </a:prstGeom>
        </p:spPr>
      </p:pic>
      <p:sp>
        <p:nvSpPr>
          <p:cNvPr id="9" name="PA-文本框 6">
            <a:extLst>
              <a:ext uri="{FF2B5EF4-FFF2-40B4-BE49-F238E27FC236}">
                <a16:creationId xmlns:a16="http://schemas.microsoft.com/office/drawing/2014/main" id="{4BF44E80-496F-A386-93B6-A023611172F6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403648" y="2643758"/>
            <a:ext cx="7128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zh-CN" dirty="0">
                <a:latin typeface="Sitka Text" panose="02000505000000020004" pitchFamily="2" charset="0"/>
                <a:ea typeface="印品黑体" panose="00000500000000000000"/>
                <a:cs typeface="Times New Roman" panose="02020603050405020304" pitchFamily="18" charset="0"/>
              </a:rPr>
              <a:t>Сокращение требований к аппаратному оборудованию для навигации дронов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Sitka Text" panose="02000505000000020004" pitchFamily="2" charset="0"/>
              <a:ea typeface="印品黑体" panose="00000500000000000000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pic>
        <p:nvPicPr>
          <p:cNvPr id="10" name="Рисунок 5">
            <a:extLst>
              <a:ext uri="{FF2B5EF4-FFF2-40B4-BE49-F238E27FC236}">
                <a16:creationId xmlns:a16="http://schemas.microsoft.com/office/drawing/2014/main" id="{F8F86C6F-363B-5B81-12A5-E792DCFEAE2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723878"/>
            <a:ext cx="584562" cy="554737"/>
          </a:xfrm>
          <a:prstGeom prst="rect">
            <a:avLst/>
          </a:prstGeom>
        </p:spPr>
      </p:pic>
      <p:sp>
        <p:nvSpPr>
          <p:cNvPr id="11" name="PA-文本框 6">
            <a:extLst>
              <a:ext uri="{FF2B5EF4-FFF2-40B4-BE49-F238E27FC236}">
                <a16:creationId xmlns:a16="http://schemas.microsoft.com/office/drawing/2014/main" id="{FE021248-BB95-DDDD-8E37-D9645CD03934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403648" y="3729025"/>
            <a:ext cx="71287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altLang="zh-CN" dirty="0">
                <a:latin typeface="Sitka Text" panose="02000505000000020004" pitchFamily="2" charset="0"/>
                <a:ea typeface="印品黑体" panose="00000500000000000000"/>
                <a:cs typeface="Times New Roman" panose="02020603050405020304" pitchFamily="18" charset="0"/>
              </a:rPr>
              <a:t>Имеет высокую мобильность благодаря характеристикам сети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Sitka Text" panose="02000505000000020004" pitchFamily="2" charset="0"/>
              <a:ea typeface="印品黑体" panose="00000500000000000000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9273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3996" cy="123748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62628"/>
            <a:ext cx="9143998" cy="8808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4443958"/>
            <a:ext cx="393193" cy="31394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2" y="778547"/>
            <a:ext cx="131064" cy="124968"/>
          </a:xfrm>
          <a:prstGeom prst="rect">
            <a:avLst/>
          </a:prstGeom>
        </p:spPr>
      </p:pic>
      <p:sp>
        <p:nvSpPr>
          <p:cNvPr id="31" name="Заголовок 5"/>
          <p:cNvSpPr txBox="1">
            <a:spLocks/>
          </p:cNvSpPr>
          <p:nvPr/>
        </p:nvSpPr>
        <p:spPr>
          <a:xfrm>
            <a:off x="351237" y="718571"/>
            <a:ext cx="7750175" cy="369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dirty="0">
                <a:solidFill>
                  <a:schemeClr val="bg1"/>
                </a:solidFill>
                <a:latin typeface="Acrom ExtraBold" panose="00000900000000000000" pitchFamily="50" charset="-52"/>
              </a:rPr>
              <a:t>Задачи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BC0A661-4079-4212-E4DB-DEA72CA6A2B2}"/>
              </a:ext>
            </a:extLst>
          </p:cNvPr>
          <p:cNvSpPr/>
          <p:nvPr/>
        </p:nvSpPr>
        <p:spPr>
          <a:xfrm>
            <a:off x="3879" y="1254203"/>
            <a:ext cx="9140119" cy="2973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EA2936AB-43E8-837B-139E-58B19D715722}"/>
              </a:ext>
            </a:extLst>
          </p:cNvPr>
          <p:cNvSpPr txBox="1"/>
          <p:nvPr/>
        </p:nvSpPr>
        <p:spPr>
          <a:xfrm>
            <a:off x="3660794" y="1347614"/>
            <a:ext cx="14804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>
                <a:blipFill>
                  <a:blip r:embed="rId9">
                    <a:alphaModFix amt="70000"/>
                  </a:blip>
                  <a:stretch>
                    <a:fillRect t="-3369" b="-3369"/>
                  </a:stretch>
                </a:blip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02</a:t>
            </a:r>
            <a:endParaRPr lang="zh-CN" altLang="en-US" sz="8800" b="1" dirty="0">
              <a:blipFill>
                <a:blip r:embed="rId9">
                  <a:alphaModFix amt="70000"/>
                </a:blip>
                <a:stretch>
                  <a:fillRect t="-3369" b="-3369"/>
                </a:stretch>
              </a:blip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E9D0BD6D-BB4D-DE40-C8D2-C084BEC76EDE}"/>
              </a:ext>
            </a:extLst>
          </p:cNvPr>
          <p:cNvSpPr txBox="1"/>
          <p:nvPr/>
        </p:nvSpPr>
        <p:spPr>
          <a:xfrm>
            <a:off x="762249" y="1961438"/>
            <a:ext cx="14804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>
                <a:blipFill>
                  <a:blip r:embed="rId9">
                    <a:alphaModFix amt="70000"/>
                  </a:blip>
                  <a:stretch>
                    <a:fillRect t="-3369" b="-3369"/>
                  </a:stretch>
                </a:blip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01</a:t>
            </a:r>
            <a:endParaRPr lang="zh-CN" altLang="en-US" sz="8800" b="1" dirty="0">
              <a:blipFill>
                <a:blip r:embed="rId9">
                  <a:alphaModFix amt="70000"/>
                </a:blip>
                <a:stretch>
                  <a:fillRect t="-3369" b="-3369"/>
                </a:stretch>
              </a:blip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88AA24B-95C8-98E8-C246-A540E61C98C6}"/>
              </a:ext>
            </a:extLst>
          </p:cNvPr>
          <p:cNvSpPr txBox="1"/>
          <p:nvPr/>
        </p:nvSpPr>
        <p:spPr>
          <a:xfrm>
            <a:off x="6973291" y="1947779"/>
            <a:ext cx="14804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>
                <a:blipFill>
                  <a:blip r:embed="rId9">
                    <a:alphaModFix amt="70000"/>
                  </a:blip>
                  <a:stretch>
                    <a:fillRect t="-3369" b="-3369"/>
                  </a:stretch>
                </a:blipFill>
                <a:latin typeface="黑体" panose="02010609060101010101" pitchFamily="49" charset="-122"/>
                <a:ea typeface="黑体" panose="02010609060101010101" pitchFamily="49" charset="-122"/>
                <a:cs typeface="+mn-ea"/>
              </a:rPr>
              <a:t>03</a:t>
            </a:r>
            <a:endParaRPr lang="zh-CN" altLang="en-US" sz="8800" b="1" dirty="0">
              <a:blipFill>
                <a:blip r:embed="rId9">
                  <a:alphaModFix amt="70000"/>
                </a:blip>
                <a:stretch>
                  <a:fillRect t="-3369" b="-3369"/>
                </a:stretch>
              </a:blipFill>
              <a:latin typeface="黑体" panose="02010609060101010101" pitchFamily="49" charset="-122"/>
              <a:ea typeface="黑体" panose="02010609060101010101" pitchFamily="49" charset="-122"/>
              <a:cs typeface="+mn-ea"/>
            </a:endParaRPr>
          </a:p>
        </p:txBody>
      </p:sp>
      <p:sp>
        <p:nvSpPr>
          <p:cNvPr id="43" name="PA-文本框 6">
            <a:extLst>
              <a:ext uri="{FF2B5EF4-FFF2-40B4-BE49-F238E27FC236}">
                <a16:creationId xmlns:a16="http://schemas.microsoft.com/office/drawing/2014/main" id="{2D70B01A-E14B-C769-F20A-BC1BC9F703D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95536" y="3291830"/>
            <a:ext cx="2111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zh-CN" dirty="0">
                <a:latin typeface="Sitka Text" panose="02000505000000020004" pitchFamily="2" charset="0"/>
                <a:ea typeface="印品黑体" panose="00000500000000000000"/>
                <a:cs typeface="Times New Roman" panose="02020603050405020304" pitchFamily="18" charset="0"/>
              </a:rPr>
              <a:t>Сбор и разметка данных с дрона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Sitka Text" panose="02000505000000020004" pitchFamily="2" charset="0"/>
              <a:ea typeface="印品黑体" panose="00000500000000000000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44" name="PA-文本框 6">
            <a:extLst>
              <a:ext uri="{FF2B5EF4-FFF2-40B4-BE49-F238E27FC236}">
                <a16:creationId xmlns:a16="http://schemas.microsoft.com/office/drawing/2014/main" id="{649768B8-A611-CBD9-641E-CB15584E757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6598541" y="3291830"/>
            <a:ext cx="19725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zh-CN" dirty="0">
                <a:latin typeface="Sitka Text" panose="02000505000000020004" pitchFamily="2" charset="0"/>
              </a:rPr>
              <a:t>Разработка конкретного алгоритма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Sitka Text" panose="02000505000000020004" pitchFamily="2" charset="0"/>
              <a:ea typeface="印品黑体" panose="00000500000000000000" pitchFamily="2" charset="-122"/>
              <a:sym typeface="微软雅黑" panose="020B0503020204020204" pitchFamily="34" charset="-122"/>
            </a:endParaRPr>
          </a:p>
        </p:txBody>
      </p:sp>
      <p:sp>
        <p:nvSpPr>
          <p:cNvPr id="45" name="PA-文本框 6">
            <a:extLst>
              <a:ext uri="{FF2B5EF4-FFF2-40B4-BE49-F238E27FC236}">
                <a16:creationId xmlns:a16="http://schemas.microsoft.com/office/drawing/2014/main" id="{1DE0AE0E-40A1-C1FD-99E1-4A51366847BB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059832" y="2652001"/>
            <a:ext cx="25922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zh-CN" dirty="0">
                <a:latin typeface="Sitka Text" panose="02000505000000020004" pitchFamily="2" charset="0"/>
              </a:rPr>
              <a:t>Обучение нейронной сети и проверка её эффективности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Sitka Text" panose="02000505000000020004" pitchFamily="2" charset="0"/>
              <a:ea typeface="印品黑体" panose="00000500000000000000" pitchFamily="2" charset="-122"/>
              <a:sym typeface="微软雅黑" panose="020B0503020204020204" pitchFamily="34" charset="-122"/>
            </a:endParaRPr>
          </a:p>
        </p:txBody>
      </p: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506040AC-FB02-6A4C-F958-C6B94C33E477}"/>
              </a:ext>
            </a:extLst>
          </p:cNvPr>
          <p:cNvCxnSpPr>
            <a:stCxn id="41" idx="3"/>
          </p:cNvCxnSpPr>
          <p:nvPr/>
        </p:nvCxnSpPr>
        <p:spPr>
          <a:xfrm flipV="1">
            <a:off x="2242706" y="2076209"/>
            <a:ext cx="1042084" cy="608504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AEAFB7D7-ACCF-2D47-149F-61CFBBE27AA8}"/>
              </a:ext>
            </a:extLst>
          </p:cNvPr>
          <p:cNvCxnSpPr/>
          <p:nvPr/>
        </p:nvCxnSpPr>
        <p:spPr>
          <a:xfrm>
            <a:off x="5264124" y="1961438"/>
            <a:ext cx="1306710" cy="451866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7D20FC34-6139-8691-1626-1957691F1D09}"/>
              </a:ext>
            </a:extLst>
          </p:cNvPr>
          <p:cNvSpPr/>
          <p:nvPr/>
        </p:nvSpPr>
        <p:spPr>
          <a:xfrm>
            <a:off x="8748464" y="4371950"/>
            <a:ext cx="3196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4</a:t>
            </a:r>
            <a:endParaRPr lang="zh-CN" alt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4682726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3996" cy="123748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62628"/>
            <a:ext cx="9143998" cy="8808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4443958"/>
            <a:ext cx="393193" cy="31394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2" y="778547"/>
            <a:ext cx="131064" cy="124968"/>
          </a:xfrm>
          <a:prstGeom prst="rect">
            <a:avLst/>
          </a:prstGeom>
        </p:spPr>
      </p:pic>
      <p:sp>
        <p:nvSpPr>
          <p:cNvPr id="31" name="Заголовок 5"/>
          <p:cNvSpPr txBox="1">
            <a:spLocks/>
          </p:cNvSpPr>
          <p:nvPr/>
        </p:nvSpPr>
        <p:spPr>
          <a:xfrm>
            <a:off x="351237" y="718571"/>
            <a:ext cx="7750175" cy="369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dirty="0">
                <a:solidFill>
                  <a:schemeClr val="bg1"/>
                </a:solidFill>
                <a:latin typeface="Acrom ExtraBold" panose="00000900000000000000" pitchFamily="50" charset="-52"/>
              </a:rPr>
              <a:t>Части 1. Сбор и разметка данных с дрона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BC0A661-4079-4212-E4DB-DEA72CA6A2B2}"/>
              </a:ext>
            </a:extLst>
          </p:cNvPr>
          <p:cNvSpPr/>
          <p:nvPr/>
        </p:nvSpPr>
        <p:spPr>
          <a:xfrm>
            <a:off x="3879" y="1254203"/>
            <a:ext cx="9140119" cy="2973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5A83199-9E2B-ECDB-1059-0088DB2B03B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9552" y="1455625"/>
            <a:ext cx="3215094" cy="251374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BB3EA60-A3BE-390A-A7DB-B951FC2F481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3186" y="1526627"/>
            <a:ext cx="4861312" cy="2428881"/>
          </a:xfrm>
          <a:prstGeom prst="rect">
            <a:avLst/>
          </a:prstGeom>
        </p:spPr>
      </p:pic>
      <p:sp>
        <p:nvSpPr>
          <p:cNvPr id="8" name="PA-文本框 6">
            <a:extLst>
              <a:ext uri="{FF2B5EF4-FFF2-40B4-BE49-F238E27FC236}">
                <a16:creationId xmlns:a16="http://schemas.microsoft.com/office/drawing/2014/main" id="{1427090E-DFB7-2CE4-5AA8-7AE24F3CDAF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827584" y="4002618"/>
            <a:ext cx="2667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zh-CN" dirty="0">
                <a:latin typeface="Sitka Text" panose="02000505000000020004" pitchFamily="2" charset="0"/>
                <a:ea typeface="印品黑体" panose="00000500000000000000"/>
                <a:cs typeface="Times New Roman" panose="02020603050405020304" pitchFamily="18" charset="0"/>
              </a:rPr>
              <a:t>изображения дронов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Sitka Text" panose="02000505000000020004" pitchFamily="2" charset="0"/>
              <a:ea typeface="印品黑体" panose="00000500000000000000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9" name="PA-文本框 6">
            <a:extLst>
              <a:ext uri="{FF2B5EF4-FFF2-40B4-BE49-F238E27FC236}">
                <a16:creationId xmlns:a16="http://schemas.microsoft.com/office/drawing/2014/main" id="{5E8AF5B0-6E0E-1CB9-4D23-796E6DEDDE9A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220072" y="4013651"/>
            <a:ext cx="26675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zh-CN" dirty="0">
                <a:latin typeface="Sitka Text" panose="02000505000000020004" pitchFamily="2" charset="0"/>
                <a:ea typeface="印品黑体" panose="00000500000000000000"/>
                <a:cs typeface="Times New Roman" panose="02020603050405020304" pitchFamily="18" charset="0"/>
              </a:rPr>
              <a:t>Спутниковый снимок (с карты Google)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Sitka Text" panose="02000505000000020004" pitchFamily="2" charset="0"/>
              <a:ea typeface="印品黑体" panose="00000500000000000000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715FCF6-34BB-4455-B4B3-6607B9EF1696}"/>
              </a:ext>
            </a:extLst>
          </p:cNvPr>
          <p:cNvSpPr/>
          <p:nvPr/>
        </p:nvSpPr>
        <p:spPr>
          <a:xfrm>
            <a:off x="8748464" y="4371950"/>
            <a:ext cx="3196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5</a:t>
            </a:r>
            <a:endParaRPr lang="zh-CN" alt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201046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3996" cy="123748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62628"/>
            <a:ext cx="9143998" cy="8808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4443958"/>
            <a:ext cx="393193" cy="31394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2" y="778547"/>
            <a:ext cx="131064" cy="124968"/>
          </a:xfrm>
          <a:prstGeom prst="rect">
            <a:avLst/>
          </a:prstGeom>
        </p:spPr>
      </p:pic>
      <p:sp>
        <p:nvSpPr>
          <p:cNvPr id="31" name="Заголовок 5"/>
          <p:cNvSpPr txBox="1">
            <a:spLocks/>
          </p:cNvSpPr>
          <p:nvPr/>
        </p:nvSpPr>
        <p:spPr>
          <a:xfrm>
            <a:off x="351237" y="718571"/>
            <a:ext cx="7750175" cy="369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dirty="0">
                <a:solidFill>
                  <a:schemeClr val="bg1"/>
                </a:solidFill>
                <a:latin typeface="Acrom ExtraBold" panose="00000900000000000000" pitchFamily="50" charset="-52"/>
              </a:rPr>
              <a:t>Части 1. Сбор и разметка данных с дрона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BC0A661-4079-4212-E4DB-DEA72CA6A2B2}"/>
              </a:ext>
            </a:extLst>
          </p:cNvPr>
          <p:cNvSpPr/>
          <p:nvPr/>
        </p:nvSpPr>
        <p:spPr>
          <a:xfrm>
            <a:off x="3879" y="1254203"/>
            <a:ext cx="9140119" cy="2973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346448E-967D-E9AA-A09E-084D34DB5B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20" y="1385190"/>
            <a:ext cx="4335780" cy="265938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3CF358A8-190F-4865-82A0-B6C738842147}"/>
              </a:ext>
            </a:extLst>
          </p:cNvPr>
          <p:cNvSpPr/>
          <p:nvPr/>
        </p:nvSpPr>
        <p:spPr>
          <a:xfrm>
            <a:off x="5004048" y="2571750"/>
            <a:ext cx="1368152" cy="2160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2D9DBB3-F403-73B8-A1AF-B0A00898B1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16216" y="1491630"/>
            <a:ext cx="2135510" cy="2498604"/>
          </a:xfrm>
          <a:prstGeom prst="rect">
            <a:avLst/>
          </a:prstGeom>
        </p:spPr>
      </p:pic>
      <p:sp>
        <p:nvSpPr>
          <p:cNvPr id="13" name="PA-文本框 6">
            <a:extLst>
              <a:ext uri="{FF2B5EF4-FFF2-40B4-BE49-F238E27FC236}">
                <a16:creationId xmlns:a16="http://schemas.microsoft.com/office/drawing/2014/main" id="{C5A888F6-AF4A-910D-108F-558CE8E109D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83568" y="4011910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zh-CN" dirty="0">
                <a:latin typeface="Sitka Text" panose="02000505000000020004" pitchFamily="2" charset="0"/>
                <a:ea typeface="印品黑体" panose="00000500000000000000"/>
                <a:cs typeface="Times New Roman" panose="02020603050405020304" pitchFamily="18" charset="0"/>
              </a:rPr>
              <a:t>исходная пара изображений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Sitka Text" panose="02000505000000020004" pitchFamily="2" charset="0"/>
              <a:ea typeface="印品黑体" panose="00000500000000000000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14" name="PA-文本框 6">
            <a:extLst>
              <a:ext uri="{FF2B5EF4-FFF2-40B4-BE49-F238E27FC236}">
                <a16:creationId xmlns:a16="http://schemas.microsoft.com/office/drawing/2014/main" id="{2CFC7E61-EE33-10CD-B68B-34ADD7D01D09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580112" y="3960240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latin typeface="Sitka Text" panose="02000505000000020004" pitchFamily="2" charset="0"/>
                <a:ea typeface="印品黑体" panose="00000500000000000000"/>
                <a:cs typeface="Times New Roman" panose="02020603050405020304" pitchFamily="18" charset="0"/>
                <a:sym typeface="微软雅黑" panose="020B0503020204020204" pitchFamily="34" charset="-122"/>
              </a:rPr>
              <a:t>пара обработанных изображений</a:t>
            </a:r>
            <a:endParaRPr lang="en-US" dirty="0">
              <a:latin typeface="Sitka Text" panose="02000505000000020004" pitchFamily="2" charset="0"/>
              <a:ea typeface="印品黑体" panose="00000500000000000000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8263812A-DED3-694C-8173-ACBAF384741D}"/>
              </a:ext>
            </a:extLst>
          </p:cNvPr>
          <p:cNvSpPr/>
          <p:nvPr/>
        </p:nvSpPr>
        <p:spPr>
          <a:xfrm>
            <a:off x="8748464" y="4371950"/>
            <a:ext cx="3196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6</a:t>
            </a:r>
            <a:endParaRPr lang="zh-CN" alt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2753426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3996" cy="123748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62628"/>
            <a:ext cx="9143998" cy="8808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4443958"/>
            <a:ext cx="393193" cy="31394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2" y="778547"/>
            <a:ext cx="131064" cy="124968"/>
          </a:xfrm>
          <a:prstGeom prst="rect">
            <a:avLst/>
          </a:prstGeom>
        </p:spPr>
      </p:pic>
      <p:sp>
        <p:nvSpPr>
          <p:cNvPr id="31" name="Заголовок 5"/>
          <p:cNvSpPr txBox="1">
            <a:spLocks/>
          </p:cNvSpPr>
          <p:nvPr/>
        </p:nvSpPr>
        <p:spPr>
          <a:xfrm>
            <a:off x="351237" y="718571"/>
            <a:ext cx="7750175" cy="369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dirty="0">
                <a:solidFill>
                  <a:schemeClr val="bg1"/>
                </a:solidFill>
                <a:latin typeface="Acrom ExtraBold" panose="00000900000000000000" pitchFamily="50" charset="-52"/>
              </a:rPr>
              <a:t>Части 2. Обучение и проверка </a:t>
            </a:r>
            <a:r>
              <a:rPr lang="ru-RU" altLang="zh-CN" sz="1800" dirty="0">
                <a:solidFill>
                  <a:schemeClr val="bg1"/>
                </a:solidFill>
                <a:latin typeface="Acrom ExtraBold" panose="00000900000000000000" pitchFamily="50" charset="-52"/>
              </a:rPr>
              <a:t>нейронной сети</a:t>
            </a:r>
            <a:r>
              <a:rPr lang="ru-RU" sz="1800" dirty="0">
                <a:solidFill>
                  <a:schemeClr val="bg1"/>
                </a:solidFill>
                <a:latin typeface="Acrom ExtraBold" panose="00000900000000000000" pitchFamily="50" charset="-52"/>
              </a:rPr>
              <a:t> 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BC0A661-4079-4212-E4DB-DEA72CA6A2B2}"/>
              </a:ext>
            </a:extLst>
          </p:cNvPr>
          <p:cNvSpPr/>
          <p:nvPr/>
        </p:nvSpPr>
        <p:spPr>
          <a:xfrm>
            <a:off x="3879" y="1254203"/>
            <a:ext cx="9140119" cy="2973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FD82A6E-B932-1F57-BA48-746A4182CD37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2" y="1419622"/>
            <a:ext cx="4176464" cy="20162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箭头: 右 2">
            <a:extLst>
              <a:ext uri="{FF2B5EF4-FFF2-40B4-BE49-F238E27FC236}">
                <a16:creationId xmlns:a16="http://schemas.microsoft.com/office/drawing/2014/main" id="{E12E93ED-FA04-B3D0-BD02-CC478D799254}"/>
              </a:ext>
            </a:extLst>
          </p:cNvPr>
          <p:cNvSpPr/>
          <p:nvPr/>
        </p:nvSpPr>
        <p:spPr>
          <a:xfrm>
            <a:off x="4240871" y="2571750"/>
            <a:ext cx="360040" cy="16079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DF2F9F2-E7D5-A0FE-3D92-30BCB460AE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830" y="1418818"/>
            <a:ext cx="4438291" cy="198273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PA-文本框 6">
            <a:extLst>
              <a:ext uri="{FF2B5EF4-FFF2-40B4-BE49-F238E27FC236}">
                <a16:creationId xmlns:a16="http://schemas.microsoft.com/office/drawing/2014/main" id="{8EE92AFD-C337-D1CC-988E-646FCEBCD4C8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-36512" y="3579862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zh-CN" dirty="0">
                <a:latin typeface="Sitka Text" panose="02000505000000020004" pitchFamily="2" charset="0"/>
                <a:ea typeface="印品黑体" panose="00000500000000000000"/>
                <a:cs typeface="Times New Roman" panose="02020603050405020304" pitchFamily="18" charset="0"/>
              </a:rPr>
              <a:t>Структура сети </a:t>
            </a:r>
            <a:r>
              <a:rPr lang="en-US" altLang="zh-CN" dirty="0">
                <a:latin typeface="Sitka Text" panose="02000505000000020004" pitchFamily="2" charset="0"/>
                <a:ea typeface="印品黑体" panose="00000500000000000000"/>
                <a:cs typeface="Times New Roman" panose="02020603050405020304" pitchFamily="18" charset="0"/>
              </a:rPr>
              <a:t>CLIP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Sitka Text" panose="02000505000000020004" pitchFamily="2" charset="0"/>
              <a:ea typeface="印品黑体" panose="00000500000000000000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10" name="PA-文本框 6">
            <a:extLst>
              <a:ext uri="{FF2B5EF4-FFF2-40B4-BE49-F238E27FC236}">
                <a16:creationId xmlns:a16="http://schemas.microsoft.com/office/drawing/2014/main" id="{57092FF3-B47C-130C-FA08-77D90B4368F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4860032" y="3507854"/>
            <a:ext cx="3888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altLang="zh-CN" dirty="0">
                <a:latin typeface="Sitka Text" panose="02000505000000020004" pitchFamily="2" charset="0"/>
                <a:ea typeface="印品黑体" panose="00000500000000000000"/>
                <a:cs typeface="Times New Roman" panose="02020603050405020304" pitchFamily="18" charset="0"/>
              </a:rPr>
              <a:t>Структура сети сиамской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Sitka Text" panose="02000505000000020004" pitchFamily="2" charset="0"/>
              <a:ea typeface="印品黑体" panose="00000500000000000000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9D5E2AD-00DC-728A-7550-FB573283307F}"/>
              </a:ext>
            </a:extLst>
          </p:cNvPr>
          <p:cNvSpPr/>
          <p:nvPr/>
        </p:nvSpPr>
        <p:spPr>
          <a:xfrm>
            <a:off x="8748464" y="4371950"/>
            <a:ext cx="3196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7</a:t>
            </a:r>
            <a:endParaRPr lang="zh-CN" alt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8242012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0"/>
            <a:ext cx="9143996" cy="123748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62628"/>
            <a:ext cx="9143998" cy="8808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4443958"/>
            <a:ext cx="393193" cy="31394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2" y="778547"/>
            <a:ext cx="131064" cy="124968"/>
          </a:xfrm>
          <a:prstGeom prst="rect">
            <a:avLst/>
          </a:prstGeom>
        </p:spPr>
      </p:pic>
      <p:sp>
        <p:nvSpPr>
          <p:cNvPr id="31" name="Заголовок 5"/>
          <p:cNvSpPr txBox="1">
            <a:spLocks/>
          </p:cNvSpPr>
          <p:nvPr/>
        </p:nvSpPr>
        <p:spPr>
          <a:xfrm>
            <a:off x="351237" y="718571"/>
            <a:ext cx="7750175" cy="369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sz="1800" dirty="0">
                <a:solidFill>
                  <a:schemeClr val="bg1"/>
                </a:solidFill>
                <a:latin typeface="Acrom ExtraBold" panose="00000900000000000000" pitchFamily="50" charset="-52"/>
              </a:rPr>
              <a:t>Части 2. Обучение и проверка </a:t>
            </a:r>
            <a:r>
              <a:rPr lang="ru-RU" altLang="zh-CN" sz="1800" dirty="0">
                <a:solidFill>
                  <a:schemeClr val="bg1"/>
                </a:solidFill>
                <a:latin typeface="Acrom ExtraBold" panose="00000900000000000000" pitchFamily="50" charset="-52"/>
              </a:rPr>
              <a:t>нейронной сети</a:t>
            </a:r>
            <a:r>
              <a:rPr lang="ru-RU" sz="1800" dirty="0">
                <a:solidFill>
                  <a:schemeClr val="bg1"/>
                </a:solidFill>
                <a:latin typeface="Acrom ExtraBold" panose="00000900000000000000" pitchFamily="50" charset="-52"/>
              </a:rPr>
              <a:t> 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BC0A661-4079-4212-E4DB-DEA72CA6A2B2}"/>
              </a:ext>
            </a:extLst>
          </p:cNvPr>
          <p:cNvSpPr/>
          <p:nvPr/>
        </p:nvSpPr>
        <p:spPr>
          <a:xfrm>
            <a:off x="3879" y="1254203"/>
            <a:ext cx="9140119" cy="29737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4FA2084-6F29-AA9E-5BA3-1E47980662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0834" y="1208953"/>
            <a:ext cx="6902330" cy="2391647"/>
          </a:xfrm>
          <a:prstGeom prst="rect">
            <a:avLst/>
          </a:prstGeom>
        </p:spPr>
      </p:pic>
      <p:sp>
        <p:nvSpPr>
          <p:cNvPr id="10" name="PA-文本框 6">
            <a:extLst>
              <a:ext uri="{FF2B5EF4-FFF2-40B4-BE49-F238E27FC236}">
                <a16:creationId xmlns:a16="http://schemas.microsoft.com/office/drawing/2014/main" id="{F8D7C68C-5A02-A033-F1F7-E557DAF85FD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627783" y="3581603"/>
            <a:ext cx="38884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Sitka Text" panose="02000505000000020004" pitchFamily="2" charset="0"/>
                <a:ea typeface="印品黑体" panose="00000500000000000000"/>
                <a:cs typeface="Times New Roman" panose="02020603050405020304" pitchFamily="18" charset="0"/>
                <a:sym typeface="微软雅黑" panose="020B0503020204020204" pitchFamily="34" charset="-122"/>
              </a:rPr>
              <a:t>Темпровая карта</a:t>
            </a:r>
          </a:p>
          <a:p>
            <a:pPr algn="ctr"/>
            <a:r>
              <a:rPr lang="ru-RU" b="1" dirty="0">
                <a:latin typeface="Sitka Text" panose="02000505000000020004" pitchFamily="2" charset="0"/>
                <a:ea typeface="印品黑体" panose="00000500000000000000"/>
                <a:cs typeface="Times New Roman" panose="02020603050405020304" pitchFamily="18" charset="0"/>
                <a:sym typeface="微软雅黑" panose="020B0503020204020204" pitchFamily="34" charset="-122"/>
              </a:rPr>
              <a:t>(</a:t>
            </a:r>
            <a:r>
              <a:rPr lang="en-US" altLang="zh-CN" b="1" dirty="0" err="1">
                <a:latin typeface="Sitka Text" panose="02000505000000020004" pitchFamily="2" charset="0"/>
                <a:ea typeface="印品黑体" panose="00000500000000000000"/>
                <a:cs typeface="Times New Roman" panose="02020603050405020304" pitchFamily="18" charset="0"/>
                <a:sym typeface="微软雅黑" panose="020B0503020204020204" pitchFamily="34" charset="-122"/>
              </a:rPr>
              <a:t>heat_map</a:t>
            </a:r>
            <a:r>
              <a:rPr lang="en-US" altLang="zh-CN" b="1" dirty="0">
                <a:latin typeface="Sitka Text" panose="02000505000000020004" pitchFamily="2" charset="0"/>
                <a:ea typeface="印品黑体" panose="00000500000000000000"/>
                <a:cs typeface="Times New Roman" panose="02020603050405020304" pitchFamily="18" charset="0"/>
                <a:sym typeface="微软雅黑" panose="020B0503020204020204" pitchFamily="34" charset="-122"/>
              </a:rPr>
              <a:t>)</a:t>
            </a:r>
            <a:endParaRPr lang="en-US" b="1" dirty="0">
              <a:latin typeface="Sitka Text" panose="02000505000000020004" pitchFamily="2" charset="0"/>
              <a:ea typeface="印品黑体" panose="00000500000000000000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8DD5EFE-16AD-20B7-3366-28647CD5612A}"/>
              </a:ext>
            </a:extLst>
          </p:cNvPr>
          <p:cNvSpPr/>
          <p:nvPr/>
        </p:nvSpPr>
        <p:spPr>
          <a:xfrm>
            <a:off x="8748464" y="4371950"/>
            <a:ext cx="3196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8</a:t>
            </a:r>
            <a:endParaRPr lang="zh-CN" alt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1940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-236562"/>
            <a:ext cx="9143996" cy="1237488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427182"/>
            <a:ext cx="9143998" cy="880872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424" y="4443958"/>
            <a:ext cx="393193" cy="313945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472" y="541985"/>
            <a:ext cx="131064" cy="124968"/>
          </a:xfrm>
          <a:prstGeom prst="rect">
            <a:avLst/>
          </a:prstGeom>
        </p:spPr>
      </p:pic>
      <p:sp>
        <p:nvSpPr>
          <p:cNvPr id="31" name="Заголовок 5"/>
          <p:cNvSpPr txBox="1">
            <a:spLocks/>
          </p:cNvSpPr>
          <p:nvPr/>
        </p:nvSpPr>
        <p:spPr>
          <a:xfrm>
            <a:off x="351237" y="482009"/>
            <a:ext cx="7750175" cy="3698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ru-RU" altLang="zh-CN" sz="1800" dirty="0">
                <a:solidFill>
                  <a:schemeClr val="bg1"/>
                </a:solidFill>
                <a:latin typeface="Acrom ExtraBold" panose="00000900000000000000" pitchFamily="50" charset="-52"/>
              </a:rPr>
              <a:t>Результат</a:t>
            </a:r>
            <a:r>
              <a:rPr lang="ru-RU" sz="1800" dirty="0">
                <a:solidFill>
                  <a:schemeClr val="bg1"/>
                </a:solidFill>
                <a:latin typeface="Acrom ExtraBold" panose="00000900000000000000" pitchFamily="50" charset="-52"/>
              </a:rPr>
              <a:t> 2. Обучение и проверка </a:t>
            </a:r>
            <a:r>
              <a:rPr lang="ru-RU" altLang="zh-CN" sz="1800" dirty="0">
                <a:solidFill>
                  <a:schemeClr val="bg1"/>
                </a:solidFill>
                <a:latin typeface="Acrom ExtraBold" panose="00000900000000000000" pitchFamily="50" charset="-52"/>
              </a:rPr>
              <a:t>нейронной сети</a:t>
            </a:r>
            <a:r>
              <a:rPr lang="ru-RU" sz="1800" dirty="0">
                <a:solidFill>
                  <a:schemeClr val="bg1"/>
                </a:solidFill>
                <a:latin typeface="Acrom ExtraBold" panose="00000900000000000000" pitchFamily="50" charset="-52"/>
              </a:rPr>
              <a:t> 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5BC0A661-4079-4212-E4DB-DEA72CA6A2B2}"/>
              </a:ext>
            </a:extLst>
          </p:cNvPr>
          <p:cNvSpPr/>
          <p:nvPr/>
        </p:nvSpPr>
        <p:spPr>
          <a:xfrm>
            <a:off x="3879" y="1000927"/>
            <a:ext cx="9140119" cy="32270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1"/>
              </a:solidFill>
              <a:latin typeface="印品黑体" panose="00000500000000000000" pitchFamily="2" charset="-122"/>
              <a:ea typeface="印品黑体" panose="00000500000000000000" pitchFamily="2" charset="-122"/>
            </a:endParaRPr>
          </a:p>
        </p:txBody>
      </p:sp>
      <p:sp>
        <p:nvSpPr>
          <p:cNvPr id="10" name="PA-文本框 6">
            <a:extLst>
              <a:ext uri="{FF2B5EF4-FFF2-40B4-BE49-F238E27FC236}">
                <a16:creationId xmlns:a16="http://schemas.microsoft.com/office/drawing/2014/main" id="{F8D7C68C-5A02-A033-F1F7-E557DAF85FD6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83568" y="4155926"/>
            <a:ext cx="7200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dirty="0">
                <a:latin typeface="Sitka Text" panose="02000505000000020004" pitchFamily="2" charset="0"/>
                <a:ea typeface="印品黑体" panose="00000500000000000000"/>
                <a:cs typeface="Times New Roman" panose="02020603050405020304" pitchFamily="18" charset="0"/>
                <a:sym typeface="微软雅黑" panose="020B0503020204020204" pitchFamily="34" charset="-122"/>
              </a:rPr>
              <a:t>Пример результатов сопоставления</a:t>
            </a:r>
            <a:endParaRPr lang="en-US" b="1" dirty="0">
              <a:latin typeface="Sitka Text" panose="02000505000000020004" pitchFamily="2" charset="0"/>
              <a:ea typeface="印品黑体" panose="00000500000000000000"/>
              <a:cs typeface="Times New Roman" panose="02020603050405020304" pitchFamily="18" charset="0"/>
              <a:sym typeface="微软雅黑" panose="020B0503020204020204" pitchFamily="34" charset="-122"/>
            </a:endParaRPr>
          </a:p>
          <a:p>
            <a:pPr algn="ctr"/>
            <a:r>
              <a:rPr lang="ru-RU" b="1" dirty="0">
                <a:latin typeface="Sitka Text" panose="02000505000000020004" pitchFamily="2" charset="0"/>
                <a:ea typeface="印品黑体" panose="00000500000000000000"/>
                <a:cs typeface="Times New Roman" panose="02020603050405020304" pitchFamily="18" charset="0"/>
                <a:sym typeface="微软雅黑" panose="020B0503020204020204" pitchFamily="34" charset="-122"/>
              </a:rPr>
              <a:t> пары изображений нейронной сети</a:t>
            </a:r>
            <a:endParaRPr lang="en-US" b="1" dirty="0">
              <a:latin typeface="Sitka Text" panose="02000505000000020004" pitchFamily="2" charset="0"/>
              <a:ea typeface="印品黑体" panose="00000500000000000000"/>
              <a:cs typeface="Times New Roman" panose="02020603050405020304" pitchFamily="18" charset="0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3236294-5DD0-CB6D-D086-9783AB4283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96" y="1029367"/>
            <a:ext cx="4362601" cy="1500212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909D9A3-302B-B2B0-FE5B-10BAEED7241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9412" y="1017519"/>
            <a:ext cx="4499992" cy="155016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551D43A-F489-AF4B-B4DB-C086F4E631B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59065" y="2558019"/>
            <a:ext cx="4425869" cy="150955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90590CE-26F4-5DA2-0403-AFBC178A709E}"/>
              </a:ext>
            </a:extLst>
          </p:cNvPr>
          <p:cNvSpPr/>
          <p:nvPr/>
        </p:nvSpPr>
        <p:spPr>
          <a:xfrm>
            <a:off x="8389910" y="4445081"/>
            <a:ext cx="89576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9</a:t>
            </a:r>
            <a:endParaRPr lang="zh-CN" altLang="en-US" sz="5400" b="1" cap="none" spc="0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5752719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13052</TotalTime>
  <Words>412</Words>
  <Application>Microsoft Office PowerPoint</Application>
  <PresentationFormat>全屏显示(16:9)</PresentationFormat>
  <Paragraphs>63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印品黑体</vt:lpstr>
      <vt:lpstr>Sitka Text</vt:lpstr>
      <vt:lpstr>Acrom ExtraBold</vt:lpstr>
      <vt:lpstr>Acrom Bold</vt:lpstr>
      <vt:lpstr>黑体</vt:lpstr>
      <vt:lpstr>Sitka Display</vt:lpstr>
      <vt:lpstr>Arial</vt:lpstr>
      <vt:lpstr>Sitka Heading</vt:lpstr>
      <vt:lpstr>Calibri</vt:lpstr>
      <vt:lpstr>Acrom</vt:lpstr>
      <vt:lpstr>Тема Office</vt:lpstr>
      <vt:lpstr>Разработка алгоритмов навигации БПЛА на основе глубоких нейронных сетей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Master</dc:creator>
  <cp:lastModifiedBy>罗 钧</cp:lastModifiedBy>
  <cp:revision>731</cp:revision>
  <dcterms:created xsi:type="dcterms:W3CDTF">2016-08-15T04:55:12Z</dcterms:created>
  <dcterms:modified xsi:type="dcterms:W3CDTF">2024-06-19T15:57:39Z</dcterms:modified>
</cp:coreProperties>
</file>